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9" r:id="rId2"/>
    <p:sldId id="309" r:id="rId3"/>
    <p:sldId id="370" r:id="rId4"/>
    <p:sldId id="365" r:id="rId5"/>
    <p:sldId id="259" r:id="rId6"/>
    <p:sldId id="267" r:id="rId7"/>
    <p:sldId id="269" r:id="rId8"/>
    <p:sldId id="325" r:id="rId9"/>
    <p:sldId id="272" r:id="rId10"/>
  </p:sldIdLst>
  <p:sldSz cx="9144000" cy="6858000" type="screen4x3"/>
  <p:notesSz cx="10233025" cy="7102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800000"/>
    <a:srgbClr val="FFCC66"/>
    <a:srgbClr val="896B1F"/>
    <a:srgbClr val="E9D49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38" autoAdjust="0"/>
  </p:normalViewPr>
  <p:slideViewPr>
    <p:cSldViewPr snapToGrid="0">
      <p:cViewPr>
        <p:scale>
          <a:sx n="75" d="100"/>
          <a:sy n="75" d="100"/>
        </p:scale>
        <p:origin x="-265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78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1890" y="-108"/>
      </p:cViewPr>
      <p:guideLst>
        <p:guide orient="horz" pos="2237"/>
        <p:guide pos="322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311" cy="355917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6346" y="1"/>
            <a:ext cx="4434311" cy="355917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r">
              <a:defRPr sz="1200"/>
            </a:lvl1pPr>
          </a:lstStyle>
          <a:p>
            <a:pPr>
              <a:defRPr/>
            </a:pPr>
            <a:fld id="{679507CF-9D77-4A8A-8782-3D78DDA36E12}" type="datetimeFigureOut">
              <a:rPr lang="en-US"/>
              <a:pPr>
                <a:defRPr/>
              </a:pPr>
              <a:t>9/23/2017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425"/>
            <a:ext cx="4434311" cy="355917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6346" y="6745425"/>
            <a:ext cx="4434311" cy="355917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r">
              <a:defRPr sz="1200"/>
            </a:lvl1pPr>
          </a:lstStyle>
          <a:p>
            <a:pPr>
              <a:defRPr/>
            </a:pPr>
            <a:fld id="{7CDAA7AB-6A73-45E3-A80E-EBDF24CD221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311" cy="355917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6346" y="1"/>
            <a:ext cx="4434311" cy="355917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200"/>
            </a:lvl1pPr>
          </a:lstStyle>
          <a:p>
            <a:pPr>
              <a:defRPr/>
            </a:pPr>
            <a:fld id="{E1FDC314-B457-4AD0-861C-7A5F337819DB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0100" y="533400"/>
            <a:ext cx="3552825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5673" y="3374413"/>
            <a:ext cx="8181683" cy="3195320"/>
          </a:xfrm>
          <a:prstGeom prst="rect">
            <a:avLst/>
          </a:prstGeom>
        </p:spPr>
        <p:txBody>
          <a:bodyPr vert="horz" lIns="95463" tIns="47732" rIns="95463" bIns="4773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557"/>
            <a:ext cx="4434311" cy="354784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6346" y="6746557"/>
            <a:ext cx="4434311" cy="354784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200"/>
            </a:lvl1pPr>
          </a:lstStyle>
          <a:p>
            <a:pPr>
              <a:defRPr/>
            </a:pPr>
            <a:fld id="{3F3614CE-14C6-4895-8BF5-2BB74AD0A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4989C6-9344-4377-94FE-C2510C79A7F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3A43A-B679-4DA4-97CD-55AE56B425C0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3C404-EFD6-48AF-B3F0-7C364DA18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7EE83-F2C6-4514-ADD9-EB68F5C827C0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95EC-DC4E-4796-B6AA-02D7A28C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524E-993C-4DAD-BC5B-CFE9A2FD5231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EB43-91DB-4F9B-8B1E-8FC8F0531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D605-398A-422D-B382-A0F08EA3D08D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6567-D7D7-4077-91F7-2CAA7F755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7566-ADC3-42A3-8F08-77E97D55D73F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CDE63-8820-4CF8-84D7-7D0182D87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A253-C36A-4218-8802-23ABB67CD8FA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E6DAB-027C-42FD-94EC-86DA1BE0B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BFAF4-1B34-4C69-84C2-C2C54B6662FB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39E2-3657-4CB5-BD1A-DD5D445F0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1F25-8258-4F92-A163-8B1F4D6ABE03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3CF1-74A1-4B38-BB46-B26B10929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BAE1-59F5-4D9B-8A5C-968198E5095E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16B2-80B2-4669-A589-258C31A41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DA7F-A110-4B64-AAD9-C62E9CAC5EE8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021D-EF03-4259-928A-C3432C679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03903-1353-496C-BE0A-0AA4F2F6E093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30B9-9DE3-4E12-AF29-A19239E22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4A3F56-020B-4BAF-99C5-6B3462E020E5}" type="datetimeFigureOut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520147-C283-4681-8A5D-08C9E0143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525" y="1260475"/>
            <a:ext cx="8154988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92350"/>
          </a:xfrm>
        </p:spPr>
        <p:txBody>
          <a:bodyPr/>
          <a:lstStyle/>
          <a:p>
            <a:pPr eaLnBrk="1" hangingPunct="1"/>
            <a:r>
              <a:rPr lang="en-US" sz="6000" b="1" dirty="0" err="1" smtClean="0">
                <a:solidFill>
                  <a:srgbClr val="FFC000"/>
                </a:solidFill>
                <a:latin typeface="DevLys 010" pitchFamily="2" charset="0"/>
              </a:rPr>
              <a:t>jktLFkku</a:t>
            </a:r>
            <a:r>
              <a:rPr lang="en-US" sz="6000" b="1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DevLys 010" pitchFamily="2" charset="0"/>
              </a:rPr>
              <a:t>ljdkj</a:t>
            </a:r>
            <a:r>
              <a:rPr lang="en-US" sz="4000" b="1" dirty="0" smtClean="0">
                <a:solidFill>
                  <a:srgbClr val="800000"/>
                </a:solidFill>
                <a:latin typeface="DevLys 010" pitchFamily="2" charset="0"/>
              </a:rPr>
              <a:t/>
            </a:r>
            <a:br>
              <a:rPr lang="en-US" sz="4000" b="1" dirty="0" smtClean="0">
                <a:solidFill>
                  <a:srgbClr val="800000"/>
                </a:solidFill>
                <a:latin typeface="DevLys 010" pitchFamily="2" charset="0"/>
              </a:rPr>
            </a:b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funs’kky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; 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fo’ks"k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 ;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ksX;tu</a:t>
            </a:r>
            <a:r>
              <a:rPr lang="en-US" sz="3200" b="1" dirty="0" smtClean="0">
                <a:solidFill>
                  <a:srgbClr val="800000"/>
                </a:solidFill>
                <a:latin typeface="DevLys 010" pitchFamily="2" charset="0"/>
              </a:rPr>
              <a:t/>
            </a:r>
            <a:br>
              <a:rPr lang="en-US" sz="3200" b="1" dirty="0" smtClean="0">
                <a:solidFill>
                  <a:srgbClr val="800000"/>
                </a:solidFill>
                <a:latin typeface="DevLys 010" pitchFamily="2" charset="0"/>
              </a:rPr>
            </a:b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Lkkekftd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U;k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; ,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oa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vf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/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kdkfjrk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DevLys 010" pitchFamily="2" charset="0"/>
              </a:rPr>
              <a:t>foHkkx</a:t>
            </a:r>
            <a: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  <a:t/>
            </a:r>
            <a:br>
              <a:rPr lang="en-US" sz="2800" b="1" dirty="0" smtClean="0">
                <a:solidFill>
                  <a:srgbClr val="800000"/>
                </a:solidFill>
                <a:latin typeface="DevLys 010" pitchFamily="2" charset="0"/>
              </a:rPr>
            </a:br>
            <a:endParaRPr lang="en-US" sz="4000" b="1" dirty="0" smtClean="0">
              <a:solidFill>
                <a:srgbClr val="800000"/>
              </a:solidFill>
              <a:latin typeface="DevLys 01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2405063"/>
            <a:ext cx="9144000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800000"/>
                </a:solidFill>
                <a:latin typeface="DevLys 010" pitchFamily="2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800000"/>
                </a:solidFill>
                <a:latin typeface="DevLys 010" pitchFamily="2" charset="0"/>
                <a:cs typeface="Times New Roman" pitchFamily="18" charset="0"/>
              </a:rPr>
            </a:br>
            <a:r>
              <a:rPr lang="en-US" sz="4400" b="1" u="sng" dirty="0" err="1">
                <a:solidFill>
                  <a:srgbClr val="800000"/>
                </a:solidFill>
                <a:latin typeface="DevLys 010" pitchFamily="2" charset="0"/>
                <a:cs typeface="+mj-cs"/>
              </a:rPr>
              <a:t>ia</a:t>
            </a:r>
            <a:r>
              <a:rPr lang="en-US" sz="4400" b="1" u="sng" dirty="0">
                <a:solidFill>
                  <a:srgbClr val="800000"/>
                </a:solidFill>
                <a:latin typeface="DevLys 010" pitchFamily="2" charset="0"/>
                <a:cs typeface="+mj-cs"/>
              </a:rPr>
              <a:t>- </a:t>
            </a:r>
            <a:r>
              <a:rPr lang="en-US" sz="4400" b="1" u="sng" dirty="0" err="1">
                <a:solidFill>
                  <a:srgbClr val="800000"/>
                </a:solidFill>
                <a:latin typeface="DevLys 010" pitchFamily="2" charset="0"/>
                <a:cs typeface="+mj-cs"/>
              </a:rPr>
              <a:t>nhu</a:t>
            </a:r>
            <a:r>
              <a:rPr lang="en-US" sz="4400" b="1" u="sng" dirty="0">
                <a:solidFill>
                  <a:srgbClr val="800000"/>
                </a:solidFill>
                <a:latin typeface="DevLys 010" pitchFamily="2" charset="0"/>
                <a:cs typeface="+mj-cs"/>
              </a:rPr>
              <a:t> </a:t>
            </a:r>
            <a:r>
              <a:rPr lang="en-US" sz="4400" b="1" u="sng" dirty="0" err="1">
                <a:solidFill>
                  <a:srgbClr val="800000"/>
                </a:solidFill>
                <a:latin typeface="DevLys 010" pitchFamily="2" charset="0"/>
                <a:cs typeface="+mj-cs"/>
              </a:rPr>
              <a:t>n;ky</a:t>
            </a:r>
            <a:r>
              <a:rPr lang="en-US" sz="4400" b="1" u="sng" dirty="0">
                <a:solidFill>
                  <a:srgbClr val="800000"/>
                </a:solidFill>
                <a:latin typeface="DevLys 010" pitchFamily="2" charset="0"/>
                <a:cs typeface="+mj-cs"/>
              </a:rPr>
              <a:t> </a:t>
            </a:r>
            <a:r>
              <a:rPr lang="en-US" sz="4400" b="1" u="sng" dirty="0" err="1">
                <a:solidFill>
                  <a:srgbClr val="800000"/>
                </a:solidFill>
                <a:latin typeface="DevLys 010" pitchFamily="2" charset="0"/>
                <a:cs typeface="+mj-cs"/>
              </a:rPr>
              <a:t>mik</a:t>
            </a:r>
            <a:r>
              <a:rPr lang="en-US" sz="4400" b="1" u="sng" dirty="0">
                <a:solidFill>
                  <a:srgbClr val="800000"/>
                </a:solidFill>
                <a:latin typeface="DevLys 010" pitchFamily="2" charset="0"/>
                <a:cs typeface="+mj-cs"/>
              </a:rPr>
              <a:t>/;k; </a:t>
            </a:r>
            <a:r>
              <a:rPr lang="en-US" sz="4400" b="1" u="sng" dirty="0" err="1">
                <a:solidFill>
                  <a:srgbClr val="800000"/>
                </a:solidFill>
                <a:latin typeface="DevLys 010" pitchFamily="2" charset="0"/>
                <a:cs typeface="+mj-cs"/>
              </a:rPr>
              <a:t>fo'ks"k</a:t>
            </a:r>
            <a:r>
              <a:rPr lang="en-US" sz="4400" b="1" u="sng" dirty="0">
                <a:solidFill>
                  <a:srgbClr val="800000"/>
                </a:solidFill>
                <a:latin typeface="DevLys 010" pitchFamily="2" charset="0"/>
                <a:cs typeface="+mj-cs"/>
              </a:rPr>
              <a:t> ;</a:t>
            </a:r>
            <a:r>
              <a:rPr lang="en-US" sz="4400" b="1" u="sng" dirty="0" err="1">
                <a:solidFill>
                  <a:srgbClr val="800000"/>
                </a:solidFill>
                <a:latin typeface="DevLys 010" pitchFamily="2" charset="0"/>
                <a:cs typeface="+mj-cs"/>
              </a:rPr>
              <a:t>ksX;tu</a:t>
            </a:r>
            <a:r>
              <a:rPr lang="en-US" sz="4400" b="1" u="sng" dirty="0">
                <a:solidFill>
                  <a:srgbClr val="800000"/>
                </a:solidFill>
                <a:latin typeface="DevLys 010" pitchFamily="2" charset="0"/>
                <a:cs typeface="+mj-cs"/>
              </a:rPr>
              <a:t> </a:t>
            </a:r>
            <a:r>
              <a:rPr lang="en-US" sz="4400" b="1" u="sng" dirty="0" smtClean="0">
                <a:solidFill>
                  <a:srgbClr val="800000"/>
                </a:solidFill>
                <a:latin typeface="DevLys 010" pitchFamily="2" charset="0"/>
                <a:cs typeface="+mj-cs"/>
              </a:rPr>
              <a:t>f'kfoj&amp;2017</a:t>
            </a:r>
          </a:p>
          <a:p>
            <a:pPr algn="ctr">
              <a:defRPr/>
            </a:pPr>
            <a:r>
              <a:rPr lang="en-US" sz="4400" b="1" u="sng" dirty="0" err="1" smtClean="0">
                <a:solidFill>
                  <a:srgbClr val="800000"/>
                </a:solidFill>
                <a:latin typeface="DevLys 010" pitchFamily="2" charset="0"/>
                <a:cs typeface="+mj-cs"/>
              </a:rPr>
              <a:t>lkekU</a:t>
            </a:r>
            <a:r>
              <a:rPr lang="en-US" sz="4400" b="1" u="sng" dirty="0" smtClean="0">
                <a:solidFill>
                  <a:srgbClr val="800000"/>
                </a:solidFill>
                <a:latin typeface="DevLys 010" pitchFamily="2" charset="0"/>
                <a:cs typeface="+mj-cs"/>
              </a:rPr>
              <a:t>; </a:t>
            </a:r>
            <a:r>
              <a:rPr lang="en-US" sz="4400" b="1" u="sng" dirty="0" err="1" smtClean="0">
                <a:solidFill>
                  <a:srgbClr val="800000"/>
                </a:solidFill>
                <a:latin typeface="DevLys 010" pitchFamily="2" charset="0"/>
                <a:cs typeface="+mj-cs"/>
              </a:rPr>
              <a:t>funsZ’k</a:t>
            </a:r>
            <a:r>
              <a:rPr lang="en-IN" sz="2800" dirty="0">
                <a:solidFill>
                  <a:srgbClr val="800000"/>
                </a:solidFill>
                <a:latin typeface="DevLys 010" pitchFamily="2" charset="0"/>
                <a:cs typeface="+mj-cs"/>
              </a:rPr>
              <a:t/>
            </a:r>
            <a:br>
              <a:rPr lang="en-IN" sz="2800" dirty="0">
                <a:solidFill>
                  <a:srgbClr val="800000"/>
                </a:solidFill>
                <a:latin typeface="DevLys 010" pitchFamily="2" charset="0"/>
                <a:cs typeface="+mj-cs"/>
              </a:rPr>
            </a:br>
            <a:r>
              <a:rPr lang="en-US" sz="4400" b="1" dirty="0">
                <a:solidFill>
                  <a:srgbClr val="800000"/>
                </a:solidFill>
                <a:latin typeface="DevLys 010" pitchFamily="2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rgbClr val="800000"/>
                </a:solidFill>
                <a:latin typeface="DevLys 010" pitchFamily="2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800000"/>
                </a:solidFill>
                <a:latin typeface="DevLys 010" pitchFamily="2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800000"/>
                </a:solidFill>
                <a:latin typeface="DevLys 010" pitchFamily="2" charset="0"/>
                <a:cs typeface="Times New Roman" pitchFamily="18" charset="0"/>
              </a:rPr>
            </a:br>
            <a:endParaRPr lang="en-US" sz="3600" b="1" dirty="0">
              <a:solidFill>
                <a:srgbClr val="800000"/>
              </a:solidFill>
              <a:latin typeface="DevLys 010" pitchFamily="2" charset="0"/>
              <a:cs typeface="+mj-cs"/>
            </a:endParaRPr>
          </a:p>
        </p:txBody>
      </p:sp>
      <p:pic>
        <p:nvPicPr>
          <p:cNvPr id="6" name="Picture 5" descr="C:\Users\HP\Desktop\disabled-logo-300x300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lum bright="1000" contrast="69000"/>
          </a:blip>
          <a:srcRect/>
          <a:stretch>
            <a:fillRect/>
          </a:stretch>
        </p:blipFill>
        <p:spPr bwMode="auto">
          <a:xfrm>
            <a:off x="1655234" y="3777047"/>
            <a:ext cx="5700909" cy="274473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6"/>
          <p:cNvSpPr txBox="1">
            <a:spLocks/>
          </p:cNvSpPr>
          <p:nvPr/>
        </p:nvSpPr>
        <p:spPr bwMode="auto">
          <a:xfrm>
            <a:off x="0" y="754063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u="sng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4100" name="Content Placeholder 7"/>
          <p:cNvSpPr txBox="1">
            <a:spLocks/>
          </p:cNvSpPr>
          <p:nvPr/>
        </p:nvSpPr>
        <p:spPr bwMode="auto">
          <a:xfrm>
            <a:off x="384175" y="0"/>
            <a:ext cx="8759825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en-US">
              <a:latin typeface="DevLys 010" pitchFamily="2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0" y="0"/>
            <a:ext cx="9144000" cy="6604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b="1" u="sng" dirty="0" err="1">
                <a:solidFill>
                  <a:srgbClr val="FFC000"/>
                </a:solidFill>
                <a:latin typeface="DevLys 010" pitchFamily="2" charset="0"/>
              </a:rPr>
              <a:t>i`"BHkwfe</a:t>
            </a:r>
            <a:endParaRPr lang="en-US" sz="3600" b="1" u="sng" dirty="0">
              <a:solidFill>
                <a:srgbClr val="FFC000"/>
              </a:solidFill>
              <a:latin typeface="DevLys 010" pitchFamily="2" charset="0"/>
            </a:endParaRPr>
          </a:p>
          <a:p>
            <a:pPr algn="ctr">
              <a:defRPr/>
            </a:pPr>
            <a:endParaRPr lang="en-IN" sz="3600" b="1" u="sng" dirty="0">
              <a:solidFill>
                <a:srgbClr val="FFC000"/>
              </a:solidFill>
              <a:latin typeface="DevLys 010" pitchFamily="2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b="1" dirty="0">
              <a:latin typeface="DevLys 01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84616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4000" b="1" dirty="0" err="1">
                <a:latin typeface="DevLys 010" pitchFamily="2" charset="0"/>
              </a:rPr>
              <a:t>tux.kuk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vUrxZr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fo'ks"k</a:t>
            </a:r>
            <a:r>
              <a:rPr lang="en-US" sz="4000" b="1" dirty="0">
                <a:latin typeface="DevLys 010" pitchFamily="2" charset="0"/>
              </a:rPr>
              <a:t> ;</a:t>
            </a:r>
            <a:r>
              <a:rPr lang="en-US" sz="4000" b="1" dirty="0" err="1">
                <a:latin typeface="DevLys 010" pitchFamily="2" charset="0"/>
              </a:rPr>
              <a:t>ksX;tuksa</a:t>
            </a:r>
            <a:r>
              <a:rPr lang="en-US" sz="4000" b="1" dirty="0">
                <a:latin typeface="DevLys 010" pitchFamily="2" charset="0"/>
              </a:rPr>
              <a:t> dh la[;k 15 </a:t>
            </a:r>
            <a:r>
              <a:rPr lang="en-US" sz="4000" b="1" dirty="0" err="1">
                <a:latin typeface="DevLys 010" pitchFamily="2" charset="0"/>
              </a:rPr>
              <a:t>yk</a:t>
            </a:r>
            <a:r>
              <a:rPr lang="en-US" sz="4000" b="1" dirty="0">
                <a:latin typeface="DevLys 010" pitchFamily="2" charset="0"/>
              </a:rPr>
              <a:t>[k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4000" b="1" dirty="0" err="1">
                <a:latin typeface="DevLys 010" pitchFamily="2" charset="0"/>
              </a:rPr>
              <a:t>lkekftd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lqj</a:t>
            </a:r>
            <a:r>
              <a:rPr lang="en-US" sz="4000" b="1" dirty="0">
                <a:latin typeface="DevLys 010" pitchFamily="2" charset="0"/>
              </a:rPr>
              <a:t>{</a:t>
            </a:r>
            <a:r>
              <a:rPr lang="en-US" sz="4000" b="1" dirty="0" err="1">
                <a:latin typeface="DevLys 010" pitchFamily="2" charset="0"/>
              </a:rPr>
              <a:t>kk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isa'ku</a:t>
            </a:r>
            <a:r>
              <a:rPr lang="en-US" sz="4000" b="1" dirty="0">
                <a:latin typeface="DevLys 010" pitchFamily="2" charset="0"/>
              </a:rPr>
              <a:t> ;</a:t>
            </a:r>
            <a:r>
              <a:rPr lang="en-US" sz="4000" b="1" dirty="0" err="1">
                <a:latin typeface="DevLys 010" pitchFamily="2" charset="0"/>
              </a:rPr>
              <a:t>kstuk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vUrxZr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ykHkkfUor</a:t>
            </a:r>
            <a:r>
              <a:rPr lang="en-US" sz="4000" b="1" dirty="0">
                <a:latin typeface="DevLys 010" pitchFamily="2" charset="0"/>
              </a:rPr>
              <a:t> 4 </a:t>
            </a:r>
            <a:r>
              <a:rPr lang="en-US" sz="4000" b="1" dirty="0" err="1" smtClean="0">
                <a:latin typeface="DevLys 010" pitchFamily="2" charset="0"/>
              </a:rPr>
              <a:t>yk</a:t>
            </a:r>
            <a:r>
              <a:rPr lang="en-US" sz="4000" b="1" dirty="0" smtClean="0">
                <a:latin typeface="DevLys 010" pitchFamily="2" charset="0"/>
              </a:rPr>
              <a:t>[k</a:t>
            </a:r>
            <a:endParaRPr lang="en-US" sz="4000" b="1" dirty="0">
              <a:latin typeface="DevLys 010" pitchFamily="2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4000" b="1" dirty="0" err="1">
                <a:latin typeface="DevLys 010" pitchFamily="2" charset="0"/>
              </a:rPr>
              <a:t>fnO;kaxtu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vf</a:t>
            </a:r>
            <a:r>
              <a:rPr lang="en-US" sz="4000" b="1" dirty="0">
                <a:latin typeface="DevLys 010" pitchFamily="2" charset="0"/>
              </a:rPr>
              <a:t>/</a:t>
            </a:r>
            <a:r>
              <a:rPr lang="en-US" sz="4000" b="1" dirty="0" err="1">
                <a:latin typeface="DevLys 010" pitchFamily="2" charset="0"/>
              </a:rPr>
              <a:t>kdkj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vf</a:t>
            </a:r>
            <a:r>
              <a:rPr lang="en-US" sz="4000" b="1" dirty="0">
                <a:latin typeface="DevLys 010" pitchFamily="2" charset="0"/>
              </a:rPr>
              <a:t>/</a:t>
            </a:r>
            <a:r>
              <a:rPr lang="en-US" sz="4000" b="1" dirty="0" err="1">
                <a:latin typeface="DevLys 010" pitchFamily="2" charset="0"/>
              </a:rPr>
              <a:t>kfu;e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¼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Rights of Persons with Disabilities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sz="3600" b="1" dirty="0" err="1">
                <a:latin typeface="DevLys 010" pitchFamily="2" charset="0"/>
              </a:rPr>
              <a:t>½</a:t>
            </a:r>
            <a:r>
              <a:rPr lang="en-US" sz="3600" b="1" dirty="0">
                <a:latin typeface="DevLys 010" pitchFamily="2" charset="0"/>
              </a:rPr>
              <a:t> 2016 </a:t>
            </a:r>
            <a:r>
              <a:rPr lang="en-US" sz="4000" b="1" dirty="0" err="1">
                <a:latin typeface="DevLys 010" pitchFamily="2" charset="0"/>
              </a:rPr>
              <a:t>vUrxZr</a:t>
            </a:r>
            <a:r>
              <a:rPr lang="en-US" sz="4000" b="1" dirty="0">
                <a:latin typeface="DevLys 010" pitchFamily="2" charset="0"/>
              </a:rPr>
              <a:t> </a:t>
            </a:r>
            <a:r>
              <a:rPr lang="en-US" sz="4000" b="1" dirty="0" err="1">
                <a:latin typeface="DevLys 010" pitchFamily="2" charset="0"/>
              </a:rPr>
              <a:t>fu%'kDrrk</a:t>
            </a:r>
            <a:r>
              <a:rPr lang="en-US" sz="4000" b="1" dirty="0">
                <a:latin typeface="DevLys 010" pitchFamily="2" charset="0"/>
              </a:rPr>
              <a:t> dh </a:t>
            </a:r>
            <a:r>
              <a:rPr lang="en-US" sz="4000" b="1" dirty="0" err="1">
                <a:latin typeface="DevLys 010" pitchFamily="2" charset="0"/>
              </a:rPr>
              <a:t>Jsf.k;ka</a:t>
            </a:r>
            <a:r>
              <a:rPr lang="en-US" sz="4000" b="1" dirty="0">
                <a:latin typeface="DevLys 010" pitchFamily="2" charset="0"/>
              </a:rPr>
              <a:t> 21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525" y="1260475"/>
            <a:ext cx="8154988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6"/>
          <p:cNvSpPr txBox="1">
            <a:spLocks/>
          </p:cNvSpPr>
          <p:nvPr/>
        </p:nvSpPr>
        <p:spPr bwMode="auto">
          <a:xfrm>
            <a:off x="0" y="754063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u="sng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4100" name="Content Placeholder 7"/>
          <p:cNvSpPr txBox="1">
            <a:spLocks/>
          </p:cNvSpPr>
          <p:nvPr/>
        </p:nvSpPr>
        <p:spPr bwMode="auto">
          <a:xfrm>
            <a:off x="384175" y="0"/>
            <a:ext cx="8759825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en-US">
              <a:latin typeface="DevLys 010" pitchFamily="2" charset="0"/>
            </a:endParaRPr>
          </a:p>
        </p:txBody>
      </p:sp>
      <p:sp>
        <p:nvSpPr>
          <p:cNvPr id="4101" name="Title 6"/>
          <p:cNvSpPr txBox="1">
            <a:spLocks/>
          </p:cNvSpPr>
          <p:nvPr/>
        </p:nvSpPr>
        <p:spPr bwMode="auto">
          <a:xfrm>
            <a:off x="215900" y="0"/>
            <a:ext cx="89281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u="sng" dirty="0" err="1">
                <a:solidFill>
                  <a:srgbClr val="FFC000"/>
                </a:solidFill>
                <a:latin typeface="DevLys 010" pitchFamily="2" charset="0"/>
              </a:rPr>
              <a:t>mís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';</a:t>
            </a:r>
          </a:p>
          <a:p>
            <a:pPr algn="ctr"/>
            <a:endParaRPr lang="en-US" sz="3600" b="1" u="sng" dirty="0" smtClean="0">
              <a:solidFill>
                <a:srgbClr val="FFC000"/>
              </a:solidFill>
              <a:latin typeface="DevLys 010" pitchFamily="2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200" b="1" dirty="0" smtClean="0">
                <a:latin typeface="DevLys 010" pitchFamily="2" charset="0"/>
              </a:rPr>
              <a:t> </a:t>
            </a:r>
            <a:r>
              <a:rPr lang="x-none" sz="3200" b="1" smtClean="0">
                <a:latin typeface="DevLys 010" pitchFamily="2" charset="0"/>
              </a:rPr>
              <a:t>fpUghdj.k </a:t>
            </a:r>
            <a:r>
              <a:rPr lang="x-none" sz="3200" b="1">
                <a:latin typeface="DevLys 010" pitchFamily="2" charset="0"/>
              </a:rPr>
              <a:t>¼</a:t>
            </a:r>
            <a:r>
              <a:rPr lang="x-none" sz="3200" b="1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x-none" sz="3200" b="1">
                <a:latin typeface="DevLys 010" pitchFamily="2" charset="0"/>
              </a:rPr>
              <a:t>½ ,oa iath;u ¼</a:t>
            </a:r>
            <a:r>
              <a:rPr lang="x-none" sz="3200" b="1">
                <a:latin typeface="Times New Roman" pitchFamily="18" charset="0"/>
                <a:cs typeface="Times New Roman" pitchFamily="18" charset="0"/>
              </a:rPr>
              <a:t>Registration</a:t>
            </a:r>
            <a:r>
              <a:rPr lang="x-none" sz="3200" b="1" smtClean="0">
                <a:latin typeface="DevLys 010" pitchFamily="2" charset="0"/>
              </a:rPr>
              <a:t>½</a:t>
            </a:r>
            <a:endParaRPr lang="en-IN" sz="3200" b="1" dirty="0">
              <a:latin typeface="DevLys 010" pitchFamily="2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200" b="1" dirty="0" smtClean="0">
                <a:latin typeface="DevLys 010" pitchFamily="2" charset="0"/>
              </a:rPr>
              <a:t> </a:t>
            </a:r>
            <a:r>
              <a:rPr lang="x-none" sz="3200" b="1" smtClean="0">
                <a:latin typeface="DevLys 010" pitchFamily="2" charset="0"/>
              </a:rPr>
              <a:t>fu</a:t>
            </a:r>
            <a:r>
              <a:rPr lang="x-none" sz="3200" b="1">
                <a:latin typeface="DevLys 010" pitchFamily="2" charset="0"/>
              </a:rPr>
              <a:t>%'kDŸkrk izek.k i= ¼</a:t>
            </a:r>
            <a:r>
              <a:rPr lang="x-none" sz="3200" b="1">
                <a:latin typeface="Times New Roman" pitchFamily="18" charset="0"/>
                <a:cs typeface="Times New Roman" pitchFamily="18" charset="0"/>
              </a:rPr>
              <a:t>Disability Certificate</a:t>
            </a:r>
            <a:r>
              <a:rPr lang="x-none" sz="3200" b="1">
                <a:latin typeface="DevLys 010" pitchFamily="2" charset="0"/>
              </a:rPr>
              <a:t>½ tkjh djukA</a:t>
            </a:r>
            <a:endParaRPr lang="en-IN" sz="3200" b="1" dirty="0">
              <a:latin typeface="DevLys 010" pitchFamily="2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200" b="1" dirty="0" smtClean="0">
                <a:latin typeface="DevLys 010" pitchFamily="2" charset="0"/>
              </a:rPr>
              <a:t> </a:t>
            </a:r>
            <a:r>
              <a:rPr lang="x-none" sz="3200" b="1" smtClean="0">
                <a:latin typeface="DevLys 010" pitchFamily="2" charset="0"/>
              </a:rPr>
              <a:t>d`f=e </a:t>
            </a:r>
            <a:r>
              <a:rPr lang="x-none" sz="3200" b="1">
                <a:latin typeface="DevLys 010" pitchFamily="2" charset="0"/>
              </a:rPr>
              <a:t>vax@lgk;d midj.k ¼</a:t>
            </a:r>
            <a:r>
              <a:rPr lang="x-none" sz="3200" b="1">
                <a:latin typeface="Times New Roman" pitchFamily="18" charset="0"/>
                <a:cs typeface="Times New Roman" pitchFamily="18" charset="0"/>
              </a:rPr>
              <a:t>Aids &amp; Appliances</a:t>
            </a:r>
            <a:r>
              <a:rPr lang="x-none" sz="3200" b="1">
                <a:latin typeface="DevLys 010" pitchFamily="2" charset="0"/>
              </a:rPr>
              <a:t>½ miyC/k djokukA</a:t>
            </a:r>
            <a:endParaRPr lang="en-IN" sz="3200" b="1" dirty="0">
              <a:latin typeface="DevLys 010" pitchFamily="2" charset="0"/>
            </a:endParaRPr>
          </a:p>
          <a:p>
            <a:pPr algn="ctr"/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</a:p>
        </p:txBody>
      </p:sp>
      <p:pic>
        <p:nvPicPr>
          <p:cNvPr id="7" name="Picture 6" descr="download (2).jp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737" y="3797300"/>
            <a:ext cx="4005263" cy="2857500"/>
          </a:xfrm>
          <a:prstGeom prst="rect">
            <a:avLst/>
          </a:prstGeom>
        </p:spPr>
      </p:pic>
      <p:pic>
        <p:nvPicPr>
          <p:cNvPr id="9" name="Picture 8" descr="1430380711jaipur-foo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86861"/>
            <a:ext cx="4051300" cy="26892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525" y="1260475"/>
            <a:ext cx="8154988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4400" b="1" u="sng" dirty="0">
              <a:solidFill>
                <a:schemeClr val="accent5">
                  <a:lumMod val="75000"/>
                </a:schemeClr>
              </a:solidFill>
              <a:latin typeface="Centaur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6"/>
          <p:cNvSpPr txBox="1">
            <a:spLocks/>
          </p:cNvSpPr>
          <p:nvPr/>
        </p:nvSpPr>
        <p:spPr bwMode="auto">
          <a:xfrm>
            <a:off x="0" y="754063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 u="sng" dirty="0">
              <a:solidFill>
                <a:srgbClr val="0070C0"/>
              </a:solidFill>
              <a:latin typeface="+mj-lt"/>
              <a:cs typeface="+mj-cs"/>
            </a:endParaRPr>
          </a:p>
        </p:txBody>
      </p:sp>
      <p:sp>
        <p:nvSpPr>
          <p:cNvPr id="4100" name="Content Placeholder 7"/>
          <p:cNvSpPr txBox="1">
            <a:spLocks/>
          </p:cNvSpPr>
          <p:nvPr/>
        </p:nvSpPr>
        <p:spPr bwMode="auto">
          <a:xfrm>
            <a:off x="384175" y="0"/>
            <a:ext cx="8759825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en-US">
              <a:latin typeface="DevLys 010" pitchFamily="2" charset="0"/>
            </a:endParaRPr>
          </a:p>
        </p:txBody>
      </p:sp>
      <p:sp>
        <p:nvSpPr>
          <p:cNvPr id="4101" name="Title 6"/>
          <p:cNvSpPr txBox="1">
            <a:spLocks/>
          </p:cNvSpPr>
          <p:nvPr/>
        </p:nvSpPr>
        <p:spPr bwMode="auto">
          <a:xfrm>
            <a:off x="0" y="215900"/>
            <a:ext cx="9499600" cy="62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 u="sng" dirty="0" err="1">
                <a:solidFill>
                  <a:srgbClr val="FFC000"/>
                </a:solidFill>
                <a:latin typeface="DevLys 010" pitchFamily="2" charset="0"/>
              </a:rPr>
              <a:t>mís</a:t>
            </a:r>
            <a:r>
              <a:rPr lang="en-US" sz="4800" b="1" u="sng" dirty="0">
                <a:solidFill>
                  <a:srgbClr val="FFC000"/>
                </a:solidFill>
                <a:latin typeface="DevLys 010" pitchFamily="2" charset="0"/>
              </a:rPr>
              <a:t>'; </a:t>
            </a:r>
            <a:endParaRPr lang="en-US" sz="4800" b="1" u="sng" dirty="0" smtClean="0">
              <a:solidFill>
                <a:srgbClr val="FFC000"/>
              </a:solidFill>
              <a:latin typeface="DevLys 010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Disability ID Card, </a:t>
            </a:r>
            <a:r>
              <a:rPr lang="en-US" sz="3600" b="1" dirty="0" err="1">
                <a:latin typeface="DevLys 010" pitchFamily="2" charset="0"/>
              </a:rPr>
              <a:t>isa'ku</a:t>
            </a:r>
            <a:r>
              <a:rPr lang="en-US" sz="3600" b="1" dirty="0">
                <a:latin typeface="DevLys 010" pitchFamily="2" charset="0"/>
              </a:rPr>
              <a:t>] </a:t>
            </a:r>
            <a:r>
              <a:rPr lang="en-US" sz="3600" b="1" dirty="0" err="1">
                <a:latin typeface="DevLys 010" pitchFamily="2" charset="0"/>
              </a:rPr>
              <a:t>cl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ikl</a:t>
            </a:r>
            <a:r>
              <a:rPr lang="en-US" sz="3600" b="1" dirty="0">
                <a:latin typeface="DevLys 010" pitchFamily="2" charset="0"/>
              </a:rPr>
              <a:t>] _.k]</a:t>
            </a:r>
          </a:p>
          <a:p>
            <a:r>
              <a:rPr lang="en-US" sz="3600" b="1" dirty="0">
                <a:latin typeface="DevLys 010" pitchFamily="2" charset="0"/>
              </a:rPr>
              <a:t>  </a:t>
            </a:r>
            <a:r>
              <a:rPr lang="en-US" sz="3600" b="1" dirty="0" err="1">
                <a:latin typeface="DevLys 010" pitchFamily="2" charset="0"/>
              </a:rPr>
              <a:t>ikyugkj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bR;kfn</a:t>
            </a:r>
            <a:r>
              <a:rPr lang="en-US" sz="3600" b="1" dirty="0">
                <a:latin typeface="DevLys 010" pitchFamily="2" charset="0"/>
              </a:rPr>
              <a:t> ;</a:t>
            </a:r>
            <a:r>
              <a:rPr lang="en-US" sz="3600" b="1" dirty="0" err="1">
                <a:latin typeface="DevLys 010" pitchFamily="2" charset="0"/>
              </a:rPr>
              <a:t>kstukvksa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ls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 smtClean="0">
                <a:latin typeface="DevLys 010" pitchFamily="2" charset="0"/>
              </a:rPr>
              <a:t>ykHkkfUor</a:t>
            </a:r>
            <a:endParaRPr lang="en-US" sz="3600" b="1" dirty="0" smtClean="0">
              <a:latin typeface="DevLys 010" pitchFamily="2" charset="0"/>
            </a:endParaRPr>
          </a:p>
          <a:p>
            <a:endParaRPr lang="en-US" sz="3600" b="1" dirty="0" smtClean="0">
              <a:latin typeface="DevLys 010" pitchFamily="2" charset="0"/>
            </a:endParaRPr>
          </a:p>
          <a:p>
            <a:pPr>
              <a:buFont typeface="Wingdings" pitchFamily="2" charset="2"/>
              <a:buChar char="§"/>
            </a:pPr>
            <a:endParaRPr lang="en-US" sz="3600" b="1" dirty="0">
              <a:latin typeface="DevLys 010" pitchFamily="2" charset="0"/>
            </a:endParaRPr>
          </a:p>
          <a:p>
            <a:endParaRPr lang="en-US" sz="3600" b="1" dirty="0" smtClean="0">
              <a:latin typeface="DevLys 010" pitchFamily="2" charset="0"/>
            </a:endParaRPr>
          </a:p>
          <a:p>
            <a:pPr>
              <a:buFont typeface="Wingdings" pitchFamily="2" charset="2"/>
              <a:buChar char="§"/>
            </a:pPr>
            <a:endParaRPr lang="en-US" sz="3600" b="1" dirty="0" smtClean="0">
              <a:latin typeface="DevLys 010" pitchFamily="2" charset="0"/>
            </a:endParaRPr>
          </a:p>
          <a:p>
            <a:pPr>
              <a:buFont typeface="Wingdings" pitchFamily="2" charset="2"/>
              <a:buChar char="§"/>
            </a:pPr>
            <a:endParaRPr lang="en-US" sz="3600" b="1" dirty="0">
              <a:latin typeface="DevLys 010" pitchFamily="2" charset="0"/>
            </a:endParaRPr>
          </a:p>
          <a:p>
            <a:r>
              <a:rPr lang="en-US" sz="3600" b="1" dirty="0" smtClean="0">
                <a:latin typeface="DevLys 010" pitchFamily="2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latin typeface="DevLys 010" pitchFamily="2" charset="0"/>
              </a:rPr>
              <a:t> ;</a:t>
            </a:r>
            <a:r>
              <a:rPr lang="en-US" sz="3600" b="1" dirty="0" err="1">
                <a:latin typeface="DevLys 010" pitchFamily="2" charset="0"/>
              </a:rPr>
              <a:t>kstukvksa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dk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izpkj&amp;izlkj</a:t>
            </a:r>
            <a:r>
              <a:rPr lang="en-US" sz="3600" b="1" dirty="0">
                <a:latin typeface="DevLys 010" pitchFamily="2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>
                <a:latin typeface="DevLys 010" pitchFamily="2" charset="0"/>
              </a:rPr>
              <a:t> ,d </a:t>
            </a:r>
            <a:r>
              <a:rPr lang="en-US" sz="3600" b="1" dirty="0" err="1">
                <a:latin typeface="DevLys 010" pitchFamily="2" charset="0"/>
              </a:rPr>
              <a:t>MkVk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cSl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rS;kj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dj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vkWu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ykbZu</a:t>
            </a:r>
            <a:r>
              <a:rPr lang="en-US" sz="3600" b="1" dirty="0">
                <a:latin typeface="DevLys 010" pitchFamily="2" charset="0"/>
              </a:rPr>
              <a:t> </a:t>
            </a:r>
            <a:r>
              <a:rPr lang="en-US" sz="3600" b="1" dirty="0" err="1">
                <a:latin typeface="DevLys 010" pitchFamily="2" charset="0"/>
              </a:rPr>
              <a:t>fjdkWMZ</a:t>
            </a:r>
            <a:r>
              <a:rPr lang="en-US" sz="3600" b="1" dirty="0">
                <a:latin typeface="DevLys 010" pitchFamily="2" charset="0"/>
              </a:rPr>
              <a:t> la/</a:t>
            </a:r>
            <a:r>
              <a:rPr lang="en-US" sz="3600" b="1" dirty="0" err="1">
                <a:latin typeface="DevLys 010" pitchFamily="2" charset="0"/>
              </a:rPr>
              <a:t>kkfjr</a:t>
            </a:r>
            <a:endParaRPr lang="en-IN" sz="3600" b="1" dirty="0">
              <a:latin typeface="DevLys 010" pitchFamily="2" charset="0"/>
            </a:endParaRPr>
          </a:p>
        </p:txBody>
      </p:sp>
      <p:pic>
        <p:nvPicPr>
          <p:cNvPr id="8" name="Picture 7" descr="disability-card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407" y="2151375"/>
            <a:ext cx="7221398" cy="2877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step.jpg"/>
          <p:cNvPicPr>
            <a:picLocks noChangeAspect="1"/>
          </p:cNvPicPr>
          <p:nvPr/>
        </p:nvPicPr>
        <p:blipFill>
          <a:blip r:embed="rId3"/>
          <a:srcRect l="16389" t="54074"/>
          <a:stretch>
            <a:fillRect/>
          </a:stretch>
        </p:blipFill>
        <p:spPr>
          <a:xfrm>
            <a:off x="0" y="787400"/>
            <a:ext cx="9144000" cy="575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3142" y="0"/>
            <a:ext cx="8544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u="sng" dirty="0" err="1" smtClean="0">
                <a:solidFill>
                  <a:srgbClr val="FFC000"/>
                </a:solidFill>
                <a:latin typeface="DevLys 010" pitchFamily="2" charset="0"/>
              </a:rPr>
              <a:t>fo'ks"k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;</a:t>
            </a:r>
            <a:r>
              <a:rPr lang="en-US" sz="3600" b="1" u="sng" dirty="0" err="1" smtClean="0">
                <a:solidFill>
                  <a:srgbClr val="FFC000"/>
                </a:solidFill>
                <a:latin typeface="DevLys 010" pitchFamily="2" charset="0"/>
              </a:rPr>
              <a:t>ksX;tu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3600" b="1" u="sng" dirty="0" err="1" smtClean="0">
                <a:solidFill>
                  <a:srgbClr val="FFC000"/>
                </a:solidFill>
                <a:latin typeface="DevLys 010" pitchFamily="2" charset="0"/>
              </a:rPr>
              <a:t>f’kfoj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3600" b="1" u="sng" dirty="0" err="1" smtClean="0">
                <a:solidFill>
                  <a:srgbClr val="FFC000"/>
                </a:solidFill>
                <a:latin typeface="DevLys 010" pitchFamily="2" charset="0"/>
              </a:rPr>
              <a:t>rhu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3600" b="1" u="sng" dirty="0" err="1" smtClean="0">
                <a:solidFill>
                  <a:srgbClr val="FFC000"/>
                </a:solidFill>
                <a:latin typeface="DevLys 010" pitchFamily="2" charset="0"/>
              </a:rPr>
              <a:t>pj.kksa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3600" b="1" u="sng" dirty="0" err="1" smtClean="0">
                <a:solidFill>
                  <a:srgbClr val="FFC000"/>
                </a:solidFill>
                <a:latin typeface="DevLys 010" pitchFamily="2" charset="0"/>
              </a:rPr>
              <a:t>esa</a:t>
            </a:r>
            <a:r>
              <a:rPr lang="en-US" sz="3600" b="1" u="sng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endParaRPr lang="en-IN" sz="3600" b="1" u="sng" dirty="0">
              <a:solidFill>
                <a:srgbClr val="FFC000"/>
              </a:solidFill>
              <a:latin typeface="DevLys 010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f}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rh</a:t>
            </a:r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; 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pj.k</a:t>
            </a:r>
            <a:endParaRPr lang="en-US" sz="2800" b="1" dirty="0">
              <a:solidFill>
                <a:srgbClr val="FFC000"/>
              </a:solidFill>
              <a:latin typeface="DevLys 010" pitchFamily="2" charset="0"/>
            </a:endParaRPr>
          </a:p>
          <a:p>
            <a:pPr algn="ctr"/>
            <a:endParaRPr lang="en-US" sz="2400" b="1" dirty="0" smtClean="0">
              <a:solidFill>
                <a:srgbClr val="FFC000"/>
              </a:solidFill>
              <a:latin typeface="DevLys 010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DevLys 010" pitchFamily="2" charset="0"/>
              </a:rPr>
              <a:t>fu'kDrrk</a:t>
            </a:r>
            <a:r>
              <a:rPr lang="en-US" sz="3200" b="1" dirty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3200" b="1" dirty="0" err="1">
                <a:solidFill>
                  <a:srgbClr val="800000"/>
                </a:solidFill>
                <a:latin typeface="DevLys 010" pitchFamily="2" charset="0"/>
              </a:rPr>
              <a:t>izek.khdj.k</a:t>
            </a:r>
            <a:r>
              <a:rPr lang="en-US" sz="3200" dirty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(Disability certification camp)</a:t>
            </a:r>
            <a:endParaRPr lang="en-US" sz="28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800000"/>
                </a:solidFill>
                <a:latin typeface="DevLys 010" pitchFamily="2" charset="0"/>
              </a:rPr>
              <a:t>25 </a:t>
            </a:r>
            <a:r>
              <a:rPr lang="en-US" sz="2800" dirty="0" err="1">
                <a:solidFill>
                  <a:srgbClr val="800000"/>
                </a:solidFill>
                <a:latin typeface="DevLys 010" pitchFamily="2" charset="0"/>
              </a:rPr>
              <a:t>flrEcj</a:t>
            </a:r>
            <a:r>
              <a:rPr lang="en-US" sz="2800" dirty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2800" dirty="0" err="1">
                <a:solidFill>
                  <a:srgbClr val="800000"/>
                </a:solidFill>
                <a:latin typeface="DevLys 010" pitchFamily="2" charset="0"/>
              </a:rPr>
              <a:t>ls</a:t>
            </a:r>
            <a:r>
              <a:rPr lang="en-US" sz="2800" dirty="0">
                <a:solidFill>
                  <a:srgbClr val="800000"/>
                </a:solidFill>
                <a:latin typeface="DevLys 010" pitchFamily="2" charset="0"/>
              </a:rPr>
              <a:t> 12 </a:t>
            </a:r>
            <a:r>
              <a:rPr lang="en-US" sz="2800" dirty="0" err="1">
                <a:solidFill>
                  <a:srgbClr val="800000"/>
                </a:solidFill>
                <a:latin typeface="DevLys 010" pitchFamily="2" charset="0"/>
              </a:rPr>
              <a:t>fnlEcj</a:t>
            </a:r>
            <a:r>
              <a:rPr lang="en-US" sz="2800" dirty="0">
                <a:solidFill>
                  <a:srgbClr val="800000"/>
                </a:solidFill>
                <a:latin typeface="DevLys 010" pitchFamily="2" charset="0"/>
              </a:rPr>
              <a:t>] 2017</a:t>
            </a:r>
            <a:endParaRPr lang="en-US" sz="2400" u="sng" dirty="0">
              <a:solidFill>
                <a:srgbClr val="800000"/>
              </a:solidFill>
              <a:latin typeface="DevLys 010" pitchFamily="2" charset="0"/>
            </a:endParaRPr>
          </a:p>
          <a:p>
            <a:pPr algn="ctr"/>
            <a:r>
              <a:rPr lang="en-US" sz="3600" b="1" u="sng" dirty="0" err="1">
                <a:solidFill>
                  <a:srgbClr val="800000"/>
                </a:solidFill>
                <a:latin typeface="DevLys 010" pitchFamily="2" charset="0"/>
              </a:rPr>
              <a:t>izek.khdj.k</a:t>
            </a:r>
            <a:r>
              <a:rPr lang="en-US" sz="3600" b="1" u="sng" dirty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3600" b="1" u="sng" dirty="0" err="1">
                <a:solidFill>
                  <a:srgbClr val="800000"/>
                </a:solidFill>
                <a:latin typeface="DevLys 010" pitchFamily="2" charset="0"/>
              </a:rPr>
              <a:t>f’kfojksa</a:t>
            </a:r>
            <a:r>
              <a:rPr lang="en-US" sz="3600" b="1" u="sng" dirty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3600" b="1" u="sng" dirty="0" err="1">
                <a:solidFill>
                  <a:srgbClr val="800000"/>
                </a:solidFill>
                <a:latin typeface="DevLys 010" pitchFamily="2" charset="0"/>
              </a:rPr>
              <a:t>ls</a:t>
            </a:r>
            <a:r>
              <a:rPr lang="en-US" sz="3600" b="1" u="sng" dirty="0">
                <a:solidFill>
                  <a:srgbClr val="800000"/>
                </a:solidFill>
                <a:latin typeface="DevLys 010" pitchFamily="2" charset="0"/>
              </a:rPr>
              <a:t> </a:t>
            </a:r>
            <a:r>
              <a:rPr lang="en-US" sz="3600" b="1" u="sng" dirty="0" err="1">
                <a:solidFill>
                  <a:srgbClr val="800000"/>
                </a:solidFill>
                <a:latin typeface="DevLys 010" pitchFamily="2" charset="0"/>
              </a:rPr>
              <a:t>iwoZ</a:t>
            </a:r>
            <a:r>
              <a:rPr lang="en-US" sz="3600" b="1" u="sng" dirty="0">
                <a:solidFill>
                  <a:srgbClr val="800000"/>
                </a:solidFill>
                <a:latin typeface="DevLys 010" pitchFamily="2" charset="0"/>
              </a:rPr>
              <a:t> dh </a:t>
            </a:r>
            <a:r>
              <a:rPr lang="en-US" sz="3600" b="1" u="sng" dirty="0" err="1">
                <a:solidFill>
                  <a:srgbClr val="800000"/>
                </a:solidFill>
                <a:latin typeface="DevLys 010" pitchFamily="2" charset="0"/>
              </a:rPr>
              <a:t>rS;kfj;ka</a:t>
            </a:r>
            <a:r>
              <a:rPr lang="en-US" sz="3600" b="1" u="sng" dirty="0">
                <a:solidFill>
                  <a:srgbClr val="800000"/>
                </a:solidFill>
                <a:latin typeface="DevLys 010" pitchFamily="2" charset="0"/>
              </a:rPr>
              <a:t> </a:t>
            </a:r>
            <a:endParaRPr lang="en-IN" sz="3200" b="1" u="sng" dirty="0">
              <a:solidFill>
                <a:srgbClr val="800000"/>
              </a:solidFill>
              <a:latin typeface="DevLys 010" pitchFamily="2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000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kkulHkkokj</a:t>
            </a:r>
            <a:r>
              <a:rPr lang="en-US" sz="2400" b="1" dirty="0">
                <a:latin typeface="DevLys 010" pitchFamily="2" charset="0"/>
              </a:rPr>
              <a:t> le; o </a:t>
            </a:r>
            <a:r>
              <a:rPr lang="en-US" sz="2400" b="1" dirty="0" err="1" smtClean="0">
                <a:latin typeface="DevLys 010" pitchFamily="2" charset="0"/>
              </a:rPr>
              <a:t>LFkku</a:t>
            </a:r>
            <a:r>
              <a:rPr lang="en-US" sz="2400" b="1" dirty="0" smtClean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</a:t>
            </a:r>
            <a:r>
              <a:rPr lang="en-US" sz="2400" b="1" dirty="0">
                <a:latin typeface="DevLys 010" pitchFamily="2" charset="0"/>
              </a:rPr>
              <a:t> fu/</a:t>
            </a:r>
            <a:r>
              <a:rPr lang="en-US" sz="2400" b="1" dirty="0" err="1">
                <a:latin typeface="DevLys 010" pitchFamily="2" charset="0"/>
              </a:rPr>
              <a:t>kkZj.k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izpkj&amp;izlkj</a:t>
            </a:r>
            <a:endParaRPr lang="en-US" sz="2400" b="1" dirty="0">
              <a:latin typeface="DevLys 010" pitchFamily="2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vko';drkuqlkj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esfMdy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Vhe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xBu</a:t>
            </a:r>
            <a:endParaRPr lang="en-US" sz="2400" b="1" dirty="0">
              <a:latin typeface="DevLys 010" pitchFamily="2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fpfUgr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f'kfoj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LFky</a:t>
            </a:r>
            <a:r>
              <a:rPr lang="en-US" sz="2400" b="1" dirty="0">
                <a:latin typeface="DevLys 010" pitchFamily="2" charset="0"/>
              </a:rPr>
              <a:t> rd </a:t>
            </a:r>
            <a:r>
              <a:rPr lang="en-US" sz="2400" b="1" dirty="0" err="1">
                <a:latin typeface="DevLys 010" pitchFamily="2" charset="0"/>
              </a:rPr>
              <a:t>ykus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fy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>
                <a:latin typeface="DevLys 010" pitchFamily="2" charset="0"/>
              </a:rPr>
              <a:t>dkfeZdksa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ftEesnkjh</a:t>
            </a:r>
            <a:r>
              <a:rPr lang="en-US" sz="2400" b="1" dirty="0">
                <a:latin typeface="DevLys 010" pitchFamily="2" charset="0"/>
              </a:rPr>
              <a:t>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dEI;wVj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fon</a:t>
            </a:r>
            <a:r>
              <a:rPr lang="en-US" sz="2400" b="1" dirty="0">
                <a:latin typeface="DevLys 010" pitchFamily="2" charset="0"/>
              </a:rPr>
              <a:t>~ </a:t>
            </a:r>
            <a:r>
              <a:rPr lang="en-US" sz="2400" b="1" dirty="0" err="1">
                <a:latin typeface="DevLys 010" pitchFamily="2" charset="0"/>
              </a:rPr>
              <a:t>vkWijsVj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bZ&amp;fe</a:t>
            </a:r>
            <a:r>
              <a:rPr lang="en-US" sz="2400" b="1" dirty="0">
                <a:latin typeface="DevLys 010" pitchFamily="2" charset="0"/>
              </a:rPr>
              <a:t>= </a:t>
            </a:r>
            <a:r>
              <a:rPr lang="en-US" sz="2400" b="1" dirty="0" err="1">
                <a:latin typeface="DevLys 010" pitchFamily="2" charset="0"/>
              </a:rPr>
              <a:t>dkm.Vj</a:t>
            </a:r>
            <a:r>
              <a:rPr lang="en-US" sz="2400" b="1" dirty="0">
                <a:latin typeface="DevLys 010" pitchFamily="2" charset="0"/>
              </a:rPr>
              <a:t>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f’kfoj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LFky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fofHkUu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foHkkxksa</a:t>
            </a:r>
            <a:r>
              <a:rPr lang="en-US" sz="2400" b="1" dirty="0">
                <a:latin typeface="DevLys 010" pitchFamily="2" charset="0"/>
              </a:rPr>
              <a:t> }</a:t>
            </a:r>
            <a:r>
              <a:rPr lang="en-US" sz="2400" b="1" dirty="0" err="1">
                <a:latin typeface="DevLys 010" pitchFamily="2" charset="0"/>
              </a:rPr>
              <a:t>kjk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dY;k.kkFkZ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lapkfyr</a:t>
            </a:r>
            <a:r>
              <a:rPr lang="en-US" sz="2400" b="1" dirty="0">
                <a:latin typeface="DevLys 010" pitchFamily="2" charset="0"/>
              </a:rPr>
              <a:t> </a:t>
            </a:r>
          </a:p>
          <a:p>
            <a:pPr lvl="1" algn="just"/>
            <a:r>
              <a:rPr lang="en-US" sz="2400" b="1" dirty="0">
                <a:latin typeface="DevLys 010" pitchFamily="2" charset="0"/>
              </a:rPr>
              <a:t>  ;</a:t>
            </a:r>
            <a:r>
              <a:rPr lang="en-US" sz="2400" b="1" dirty="0" err="1">
                <a:latin typeface="DevLys 010" pitchFamily="2" charset="0"/>
              </a:rPr>
              <a:t>kstukvks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¶</a:t>
            </a:r>
            <a:r>
              <a:rPr lang="en-US" sz="2400" b="1" dirty="0" err="1">
                <a:latin typeface="DevLys 010" pitchFamily="2" charset="0"/>
              </a:rPr>
              <a:t>ysDl</a:t>
            </a:r>
            <a:r>
              <a:rPr lang="en-US" sz="2400" b="1" dirty="0">
                <a:latin typeface="DevLys 010" pitchFamily="2" charset="0"/>
              </a:rPr>
              <a:t> '</a:t>
            </a:r>
            <a:r>
              <a:rPr lang="en-US" sz="2400" b="1" dirty="0" err="1">
                <a:latin typeface="DevLys 010" pitchFamily="2" charset="0"/>
              </a:rPr>
              <a:t>khV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ek</a:t>
            </a:r>
            <a:r>
              <a:rPr lang="en-US" sz="2400" b="1" dirty="0">
                <a:latin typeface="DevLys 010" pitchFamily="2" charset="0"/>
              </a:rPr>
              <a:t>/;e </a:t>
            </a:r>
            <a:r>
              <a:rPr lang="en-US" sz="2400" b="1" dirty="0" err="1">
                <a:latin typeface="DevLys 010" pitchFamily="2" charset="0"/>
              </a:rPr>
              <a:t>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izn’kZu</a:t>
            </a:r>
            <a:endParaRPr lang="en-US" sz="2400" b="1" dirty="0">
              <a:latin typeface="DevLys 010" pitchFamily="2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kkj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Hkkek'kkg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ukekadu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fy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>
                <a:latin typeface="DevLys 010" pitchFamily="2" charset="0"/>
              </a:rPr>
              <a:t>Vhe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xBuA</a:t>
            </a:r>
            <a:endParaRPr lang="en-US" sz="2400" b="1" dirty="0">
              <a:latin typeface="DevLys 010" pitchFamily="2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QksVks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xzkWQj</a:t>
            </a:r>
            <a:r>
              <a:rPr lang="en-US" sz="2400" b="1" dirty="0">
                <a:latin typeface="DevLys 010" pitchFamily="2" charset="0"/>
              </a:rPr>
              <a:t>] </a:t>
            </a:r>
            <a:r>
              <a:rPr lang="en-US" sz="2400" b="1" dirty="0" err="1">
                <a:latin typeface="DevLys 010" pitchFamily="2" charset="0"/>
              </a:rPr>
              <a:t>QksVks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LVsV@dkWih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fu%'kqYd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O;oLFkk</a:t>
            </a:r>
            <a:endParaRPr lang="en-US" sz="2400" b="1" dirty="0">
              <a:latin typeface="DevLys 010" pitchFamily="2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Hkqxrku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kkfjr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pk</a:t>
            </a:r>
            <a:r>
              <a:rPr lang="en-US" sz="2400" b="1" dirty="0">
                <a:latin typeface="DevLys 010" pitchFamily="2" charset="0"/>
              </a:rPr>
              <a:t>;&amp;</a:t>
            </a:r>
            <a:r>
              <a:rPr lang="en-US" sz="2400" b="1" dirty="0" err="1">
                <a:latin typeface="DevLys 010" pitchFamily="2" charset="0"/>
              </a:rPr>
              <a:t>uk'rk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O;oLFkk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000" b="1" dirty="0" err="1">
                <a:latin typeface="DevLys 010" pitchFamily="2" charset="0"/>
              </a:rPr>
              <a:t>¼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Canteen</a:t>
            </a:r>
            <a:r>
              <a:rPr lang="en-US" sz="2000" b="1" dirty="0" err="1">
                <a:latin typeface="DevLys 010" pitchFamily="2" charset="0"/>
              </a:rPr>
              <a:t>½</a:t>
            </a:r>
            <a:r>
              <a:rPr lang="en-US" sz="2400" b="1" dirty="0" err="1">
                <a:latin typeface="DevLys 010" pitchFamily="2" charset="0"/>
              </a:rPr>
              <a:t>A</a:t>
            </a:r>
            <a:endParaRPr lang="en-US" sz="2800" b="1" dirty="0">
              <a:latin typeface="DevLys 010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8"/>
          <p:cNvSpPr>
            <a:spLocks noChangeArrowheads="1"/>
          </p:cNvSpPr>
          <p:nvPr/>
        </p:nvSpPr>
        <p:spPr bwMode="auto">
          <a:xfrm>
            <a:off x="293688" y="-17463"/>
            <a:ext cx="8589962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izek.khdj.k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f'kfoj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ds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nkSjku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xfrfof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k;ka</a:t>
            </a:r>
            <a:endParaRPr lang="en-US" b="1" dirty="0">
              <a:solidFill>
                <a:srgbClr val="FFC000"/>
              </a:solidFill>
              <a:latin typeface="DevLys 010" pitchFamily="2" charset="0"/>
              <a:cs typeface="Times New Roman" pitchFamily="18" charset="0"/>
            </a:endParaRPr>
          </a:p>
          <a:p>
            <a:pPr algn="ctr" eaLnBrk="0" hangingPunct="0"/>
            <a:endParaRPr lang="en-US" sz="1700" b="1" dirty="0">
              <a:solidFill>
                <a:srgbClr val="FFC000"/>
              </a:solidFill>
              <a:latin typeface="DevLys 040 Thin" pitchFamily="2" charset="0"/>
              <a:cs typeface="Times New Roman" pitchFamily="18" charset="0"/>
            </a:endParaRPr>
          </a:p>
          <a:p>
            <a:pPr algn="ctr" eaLnBrk="0" hangingPunct="0"/>
            <a:endParaRPr lang="en-US" sz="1700" b="1" dirty="0">
              <a:solidFill>
                <a:srgbClr val="FFC000"/>
              </a:solidFill>
              <a:latin typeface="DevLys 040 Thin" pitchFamily="2" charset="0"/>
              <a:cs typeface="Times New Roman" pitchFamily="18" charset="0"/>
            </a:endParaRPr>
          </a:p>
          <a:p>
            <a:pPr algn="ctr" eaLnBrk="0" hangingPunct="0"/>
            <a:endParaRPr lang="en-US" sz="800" dirty="0">
              <a:solidFill>
                <a:srgbClr val="FFC000"/>
              </a:solidFill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400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fu%'kDrrk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</a:t>
            </a:r>
            <a:r>
              <a:rPr lang="en-US" sz="2400" b="1" dirty="0">
                <a:latin typeface="DevLys 010" pitchFamily="2" charset="0"/>
              </a:rPr>
              <a:t>= </a:t>
            </a:r>
            <a:r>
              <a:rPr lang="en-US" sz="2400" b="1" dirty="0" err="1">
                <a:latin typeface="DevLys 010" pitchFamily="2" charset="0"/>
              </a:rPr>
              <a:t>tkjh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rFkk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lacf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fdl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izdkj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d`f</a:t>
            </a:r>
            <a:r>
              <a:rPr lang="en-US" sz="2400" b="1" dirty="0">
                <a:latin typeface="DevLys 010" pitchFamily="2" charset="0"/>
              </a:rPr>
              <a:t>=e </a:t>
            </a:r>
            <a:r>
              <a:rPr lang="en-US" sz="2400" b="1" dirty="0" err="1">
                <a:latin typeface="DevLys 010" pitchFamily="2" charset="0"/>
              </a:rPr>
              <a:t>vax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midj.k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vko';drk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gS</a:t>
            </a:r>
            <a:r>
              <a:rPr lang="en-US" sz="2400" b="1" dirty="0">
                <a:latin typeface="DevLys 010" pitchFamily="2" charset="0"/>
              </a:rPr>
              <a:t>] dh </a:t>
            </a:r>
            <a:r>
              <a:rPr lang="en-US" sz="2400" b="1" dirty="0" err="1">
                <a:latin typeface="DevLys 010" pitchFamily="2" charset="0"/>
              </a:rPr>
              <a:t>vfHk'ka"kk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djukA</a:t>
            </a:r>
            <a:r>
              <a:rPr lang="en-US" sz="2400" b="1" dirty="0">
                <a:latin typeface="DevLys 010" pitchFamily="2" charset="0"/>
              </a:rPr>
              <a:t> 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ftudks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d`f</a:t>
            </a:r>
            <a:r>
              <a:rPr lang="en-US" sz="2400" b="1" dirty="0">
                <a:latin typeface="DevLys 010" pitchFamily="2" charset="0"/>
              </a:rPr>
              <a:t>=e </a:t>
            </a:r>
            <a:r>
              <a:rPr lang="en-US" sz="2400" b="1" dirty="0" err="1">
                <a:latin typeface="DevLys 010" pitchFamily="2" charset="0"/>
              </a:rPr>
              <a:t>gkFk@iSj@iksfy;ks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lq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kkj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vkWijs'ku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¼iksfy;ks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ltZjh½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vko';drk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gS</a:t>
            </a:r>
            <a:r>
              <a:rPr lang="en-US" sz="2400" b="1" dirty="0">
                <a:latin typeface="DevLys 010" pitchFamily="2" charset="0"/>
              </a:rPr>
              <a:t>]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fpfUgr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lacaf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ftys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ftyk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vLirky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iksfy;ks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lq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kkj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vkWijs'ku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gsrq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vkeaf</a:t>
            </a:r>
            <a:r>
              <a:rPr lang="en-US" sz="2400" b="1" dirty="0">
                <a:latin typeface="DevLys 010" pitchFamily="2" charset="0"/>
              </a:rPr>
              <a:t>=r </a:t>
            </a:r>
            <a:r>
              <a:rPr lang="en-US" sz="2400" b="1" dirty="0" err="1">
                <a:latin typeface="DevLys 010" pitchFamily="2" charset="0"/>
              </a:rPr>
              <a:t>djuk</a:t>
            </a:r>
            <a:r>
              <a:rPr lang="en-US" sz="2400" b="1" dirty="0">
                <a:latin typeface="DevLys 010" pitchFamily="2" charset="0"/>
              </a:rPr>
              <a:t> 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d`f</a:t>
            </a:r>
            <a:r>
              <a:rPr lang="en-US" sz="2400" b="1" dirty="0">
                <a:latin typeface="DevLys 010" pitchFamily="2" charset="0"/>
              </a:rPr>
              <a:t>=e </a:t>
            </a:r>
            <a:r>
              <a:rPr lang="en-US" sz="2400" b="1" dirty="0" err="1">
                <a:latin typeface="DevLys 010" pitchFamily="2" charset="0"/>
              </a:rPr>
              <a:t>gkFk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iSj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gsrq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Hkxoku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egkohj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fodykax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lgk;rk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lfefr</a:t>
            </a:r>
            <a:r>
              <a:rPr lang="en-US" sz="2400" b="1" dirty="0">
                <a:latin typeface="DevLys 010" pitchFamily="2" charset="0"/>
              </a:rPr>
              <a:t>] </a:t>
            </a:r>
            <a:r>
              <a:rPr lang="en-US" sz="2400" b="1" dirty="0" err="1">
                <a:latin typeface="DevLys 010" pitchFamily="2" charset="0"/>
              </a:rPr>
              <a:t>t;iqj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lEidZ</a:t>
            </a:r>
            <a:endParaRPr lang="en-US" sz="2400" b="1" dirty="0">
              <a:latin typeface="DevLys 010" pitchFamily="2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5 </a:t>
            </a:r>
            <a:r>
              <a:rPr lang="en-US" sz="2400" b="1" dirty="0" err="1">
                <a:latin typeface="DevLys 010" pitchFamily="2" charset="0"/>
              </a:rPr>
              <a:t>o"kZ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ls</a:t>
            </a:r>
            <a:r>
              <a:rPr lang="en-US" sz="2400" b="1" dirty="0">
                <a:latin typeface="DevLys 010" pitchFamily="2" charset="0"/>
              </a:rPr>
              <a:t> de </a:t>
            </a:r>
            <a:r>
              <a:rPr lang="en-US" sz="2400" b="1" dirty="0" err="1">
                <a:latin typeface="DevLys 010" pitchFamily="2" charset="0"/>
              </a:rPr>
              <a:t>vk;q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oxZ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sls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ewd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cf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ckyd&amp;ckfydk,a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dkWdfy;j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bEiykUV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ik</a:t>
            </a:r>
            <a:r>
              <a:rPr lang="en-US" sz="2400" b="1" dirty="0">
                <a:latin typeface="DevLys 010" pitchFamily="2" charset="0"/>
              </a:rPr>
              <a:t>=</a:t>
            </a:r>
            <a:r>
              <a:rPr lang="en-US" sz="2400" b="1" dirty="0" err="1">
                <a:latin typeface="DevLys 010" pitchFamily="2" charset="0"/>
              </a:rPr>
              <a:t>rk</a:t>
            </a:r>
            <a:r>
              <a:rPr lang="en-US" sz="2400" b="1" dirty="0">
                <a:latin typeface="DevLys 010" pitchFamily="2" charset="0"/>
              </a:rPr>
              <a:t> j[</a:t>
            </a:r>
            <a:r>
              <a:rPr lang="en-US" sz="2400" b="1" dirty="0" err="1">
                <a:latin typeface="DevLys 010" pitchFamily="2" charset="0"/>
              </a:rPr>
              <a:t>krs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mUgsa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Hkh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fpfUgr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dkWdfy;j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bEiykUV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ykHkkfUor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gsrq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lokbZ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ekuflag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fpfdRlky</a:t>
            </a:r>
            <a:r>
              <a:rPr lang="en-US" sz="2400" b="1" dirty="0">
                <a:latin typeface="DevLys 010" pitchFamily="2" charset="0"/>
              </a:rPr>
              <a:t>;] </a:t>
            </a:r>
            <a:r>
              <a:rPr lang="en-US" sz="2400" b="1" dirty="0" err="1">
                <a:latin typeface="DevLys 010" pitchFamily="2" charset="0"/>
              </a:rPr>
              <a:t>t;iqj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,e-</a:t>
            </a:r>
            <a:r>
              <a:rPr lang="en-US" sz="2400" b="1" dirty="0" err="1">
                <a:latin typeface="DevLys 010" pitchFamily="2" charset="0"/>
              </a:rPr>
              <a:t>Mh</a:t>
            </a:r>
            <a:r>
              <a:rPr lang="en-US" sz="2400" b="1" dirty="0">
                <a:latin typeface="DevLys 010" pitchFamily="2" charset="0"/>
              </a:rPr>
              <a:t>-,e- </a:t>
            </a:r>
            <a:r>
              <a:rPr lang="en-US" sz="2400" b="1" dirty="0" err="1">
                <a:latin typeface="DevLys 010" pitchFamily="2" charset="0"/>
              </a:rPr>
              <a:t>gkWfLiVy</a:t>
            </a:r>
            <a:r>
              <a:rPr lang="en-US" sz="2400" b="1" dirty="0">
                <a:latin typeface="DevLys 010" pitchFamily="2" charset="0"/>
              </a:rPr>
              <a:t>] </a:t>
            </a:r>
            <a:r>
              <a:rPr lang="en-US" sz="2400" b="1" dirty="0" err="1">
                <a:latin typeface="DevLys 010" pitchFamily="2" charset="0"/>
              </a:rPr>
              <a:t>tks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kiqj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fpfUgr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dkWdfy;j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bEiykUV</a:t>
            </a:r>
            <a:r>
              <a:rPr lang="en-US" sz="2400" b="1" dirty="0">
                <a:latin typeface="DevLys 010" pitchFamily="2" charset="0"/>
              </a:rPr>
              <a:t> '</a:t>
            </a:r>
            <a:r>
              <a:rPr lang="en-US" sz="2400" b="1" dirty="0" err="1">
                <a:latin typeface="DevLys 010" pitchFamily="2" charset="0"/>
              </a:rPr>
              <a:t>kY;fdz;k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gsrq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jsQj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djukA</a:t>
            </a:r>
            <a:endParaRPr lang="en-US" sz="2400" b="1" dirty="0">
              <a:latin typeface="DevLys 010" pitchFamily="2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fpfdRlk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LokLF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foHkkx</a:t>
            </a:r>
            <a:r>
              <a:rPr lang="en-US" sz="2400" b="1" dirty="0">
                <a:latin typeface="DevLys 010" pitchFamily="2" charset="0"/>
              </a:rPr>
              <a:t> }</a:t>
            </a:r>
            <a:r>
              <a:rPr lang="en-US" sz="2400" b="1" dirty="0" err="1">
                <a:latin typeface="DevLys 010" pitchFamily="2" charset="0"/>
              </a:rPr>
              <a:t>kjk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fdz;kfUor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us'kuy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CykbaMusl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daVªksy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izksxke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¼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NBCP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jk"Vh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cky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LokLF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dk;Zdze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¼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RBSK</a:t>
            </a:r>
            <a:r>
              <a:rPr lang="en-US" sz="2400" b="1" dirty="0" err="1">
                <a:latin typeface="DevLys 010" pitchFamily="2" charset="0"/>
              </a:rPr>
              <a:t>½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vkfn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vUrxZr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fpfdRlk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LokLF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foHkkx</a:t>
            </a:r>
            <a:r>
              <a:rPr lang="en-US" sz="2400" b="1" dirty="0">
                <a:latin typeface="DevLys 010" pitchFamily="2" charset="0"/>
              </a:rPr>
              <a:t> }</a:t>
            </a:r>
            <a:r>
              <a:rPr lang="en-US" sz="2400" b="1" dirty="0" err="1">
                <a:latin typeface="DevLys 010" pitchFamily="2" charset="0"/>
              </a:rPr>
              <a:t>kjk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rFkk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vko';drk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okys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ckyd&amp;ckfydkvksa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fpfUgr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ykHkkfUor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fd;s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tkus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laca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dk;Zokgh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djukA</a:t>
            </a:r>
            <a:endParaRPr lang="en-US" sz="2400" b="1" dirty="0">
              <a:latin typeface="DevLys 010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8"/>
          <p:cNvSpPr>
            <a:spLocks noChangeArrowheads="1"/>
          </p:cNvSpPr>
          <p:nvPr/>
        </p:nvSpPr>
        <p:spPr bwMode="auto">
          <a:xfrm>
            <a:off x="285750" y="0"/>
            <a:ext cx="8639175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izek.khdj.k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f'kfoj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ds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nkSjku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xfrfof</a:t>
            </a:r>
            <a:r>
              <a:rPr lang="en-US" sz="3200" b="1" u="sng" dirty="0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3200" b="1" u="sng" dirty="0" err="1">
                <a:solidFill>
                  <a:srgbClr val="FFC000"/>
                </a:solidFill>
                <a:latin typeface="DevLys 010" pitchFamily="2" charset="0"/>
                <a:cs typeface="Times New Roman" pitchFamily="18" charset="0"/>
              </a:rPr>
              <a:t>k;ka</a:t>
            </a:r>
            <a:endParaRPr lang="en-US" b="1" dirty="0">
              <a:solidFill>
                <a:srgbClr val="FFC000"/>
              </a:solidFill>
              <a:latin typeface="DevLys 010" pitchFamily="2" charset="0"/>
              <a:cs typeface="Times New Roman" pitchFamily="18" charset="0"/>
            </a:endParaRPr>
          </a:p>
          <a:p>
            <a:pPr algn="ctr" eaLnBrk="0" hangingPunct="0"/>
            <a:endParaRPr lang="en-US" sz="1700" b="1" dirty="0">
              <a:solidFill>
                <a:srgbClr val="FFC000"/>
              </a:solidFill>
              <a:latin typeface="DevLys 040 Thin" pitchFamily="2" charset="0"/>
              <a:cs typeface="Times New Roman" pitchFamily="18" charset="0"/>
            </a:endParaRPr>
          </a:p>
          <a:p>
            <a:pPr algn="ctr" eaLnBrk="0" hangingPunct="0"/>
            <a:endParaRPr lang="en-US" sz="1000" dirty="0">
              <a:solidFill>
                <a:srgbClr val="FFC000"/>
              </a:solidFill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800" dirty="0" smtClean="0">
                <a:latin typeface="DevLys 040 Thin" pitchFamily="2" charset="0"/>
              </a:rPr>
              <a:t> </a:t>
            </a:r>
            <a:r>
              <a:rPr lang="en-US" sz="2800" b="1" dirty="0" err="1" smtClean="0">
                <a:latin typeface="DevLys 010" pitchFamily="2" charset="0"/>
              </a:rPr>
              <a:t>f'kfoj</a:t>
            </a:r>
            <a:r>
              <a:rPr lang="en-US" sz="2800" b="1" dirty="0" smtClean="0">
                <a:latin typeface="DevLys 010" pitchFamily="2" charset="0"/>
              </a:rPr>
              <a:t> </a:t>
            </a:r>
            <a:r>
              <a:rPr lang="en-US" sz="2800" b="1" dirty="0" err="1" smtClean="0">
                <a:latin typeface="DevLys 010" pitchFamily="2" charset="0"/>
              </a:rPr>
              <a:t>LFky</a:t>
            </a:r>
            <a:r>
              <a:rPr lang="en-US" sz="2800" b="1" dirty="0" smtClean="0">
                <a:latin typeface="DevLys 010" pitchFamily="2" charset="0"/>
              </a:rPr>
              <a:t> </a:t>
            </a:r>
            <a:r>
              <a:rPr lang="en-US" sz="2800" b="1" dirty="0" err="1" smtClean="0">
                <a:latin typeface="DevLys 010" pitchFamily="2" charset="0"/>
              </a:rPr>
              <a:t>ij</a:t>
            </a:r>
            <a:r>
              <a:rPr lang="en-US" sz="2800" b="1" dirty="0" smtClean="0">
                <a:latin typeface="DevLys 010" pitchFamily="2" charset="0"/>
              </a:rPr>
              <a:t> </a:t>
            </a:r>
            <a:r>
              <a:rPr lang="en-US" sz="2800" b="1" dirty="0" err="1" smtClean="0">
                <a:latin typeface="DevLys 010" pitchFamily="2" charset="0"/>
              </a:rPr>
              <a:t>vk</a:t>
            </a:r>
            <a:r>
              <a:rPr lang="en-US" sz="2800" b="1" dirty="0" smtClean="0">
                <a:latin typeface="DevLys 010" pitchFamily="2" charset="0"/>
              </a:rPr>
              <a:t>/</a:t>
            </a:r>
            <a:r>
              <a:rPr lang="en-US" sz="2800" b="1" dirty="0" err="1" smtClean="0">
                <a:latin typeface="DevLys 010" pitchFamily="2" charset="0"/>
              </a:rPr>
              <a:t>kkj</a:t>
            </a:r>
            <a:r>
              <a:rPr lang="en-US" sz="2800" b="1" dirty="0" smtClean="0">
                <a:latin typeface="DevLys 010" pitchFamily="2" charset="0"/>
              </a:rPr>
              <a:t> ,</a:t>
            </a:r>
            <a:r>
              <a:rPr lang="en-US" sz="2800" b="1" dirty="0" err="1" smtClean="0">
                <a:latin typeface="DevLys 010" pitchFamily="2" charset="0"/>
              </a:rPr>
              <a:t>oa</a:t>
            </a:r>
            <a:r>
              <a:rPr lang="en-US" sz="2800" b="1" dirty="0" smtClean="0">
                <a:latin typeface="DevLys 010" pitchFamily="2" charset="0"/>
              </a:rPr>
              <a:t> </a:t>
            </a:r>
            <a:r>
              <a:rPr lang="en-US" sz="2800" b="1" dirty="0" err="1" smtClean="0">
                <a:latin typeface="DevLys 010" pitchFamily="2" charset="0"/>
              </a:rPr>
              <a:t>Hkkek'kkg</a:t>
            </a:r>
            <a:r>
              <a:rPr lang="en-US" sz="2800" b="1" dirty="0" smtClean="0">
                <a:latin typeface="DevLys 010" pitchFamily="2" charset="0"/>
              </a:rPr>
              <a:t> </a:t>
            </a:r>
            <a:r>
              <a:rPr lang="en-US" sz="2800" b="1" dirty="0" err="1" smtClean="0">
                <a:latin typeface="DevLys 010" pitchFamily="2" charset="0"/>
              </a:rPr>
              <a:t>ukekadu</a:t>
            </a:r>
            <a:endParaRPr lang="en-US" sz="1050" b="1" dirty="0" smtClean="0">
              <a:latin typeface="DevLys 010" pitchFamily="2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fo'ks"k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;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ksX;tuksa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ds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dY;k.kkFkZ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lapkfyr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fofHkUu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;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kstukvksa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;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Fkk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isa'ku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]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la;qDr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lgk;rk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vuqnku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;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kstuk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¼d`f=e vax@midj.k½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ikyugkj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] _.k]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cl@jsy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ikl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,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oa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vkLFkk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dkMZ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vkfn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ds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vkosnu&amp;i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= ¼Hkkek'kkg ,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oa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vk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kkj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ukekadu</a:t>
            </a:r>
            <a:r>
              <a:rPr lang="en-US" sz="2800" b="1" dirty="0" smtClean="0">
                <a:latin typeface="DevLys 010" pitchFamily="2" charset="0"/>
                <a:cs typeface="Times New Roman" pitchFamily="18" charset="0"/>
              </a:rPr>
              <a:t> lfgr½ </a:t>
            </a:r>
            <a:r>
              <a:rPr lang="en-US" sz="2800" b="1" dirty="0" err="1" smtClean="0">
                <a:latin typeface="DevLys 010" pitchFamily="2" charset="0"/>
                <a:cs typeface="Times New Roman" pitchFamily="18" charset="0"/>
              </a:rPr>
              <a:t>Hkjokus</a:t>
            </a:r>
            <a:endParaRPr lang="en-US" sz="1050" b="1" dirty="0" smtClean="0">
              <a:latin typeface="DevLys 010" pitchFamily="2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800" b="1" dirty="0" smtClean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fofHkUu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foHkkxksa</a:t>
            </a:r>
            <a:r>
              <a:rPr lang="en-US" sz="2800" b="1" dirty="0">
                <a:latin typeface="DevLys 010" pitchFamily="2" charset="0"/>
              </a:rPr>
              <a:t> }</a:t>
            </a:r>
            <a:r>
              <a:rPr lang="en-US" sz="2800" b="1" dirty="0" err="1">
                <a:latin typeface="DevLys 010" pitchFamily="2" charset="0"/>
              </a:rPr>
              <a:t>kjk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fo'ks"k</a:t>
            </a:r>
            <a:r>
              <a:rPr lang="en-US" sz="2800" b="1" dirty="0">
                <a:latin typeface="DevLys 010" pitchFamily="2" charset="0"/>
              </a:rPr>
              <a:t> ;</a:t>
            </a:r>
            <a:r>
              <a:rPr lang="en-US" sz="2800" b="1" dirty="0" err="1">
                <a:latin typeface="DevLys 010" pitchFamily="2" charset="0"/>
              </a:rPr>
              <a:t>ksX;tuks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ds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dY;k.kkFkZ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lapkfyr</a:t>
            </a:r>
            <a:r>
              <a:rPr lang="en-US" sz="2800" b="1" dirty="0">
                <a:latin typeface="DevLys 010" pitchFamily="2" charset="0"/>
              </a:rPr>
              <a:t> ;</a:t>
            </a:r>
            <a:r>
              <a:rPr lang="en-US" sz="2800" b="1" dirty="0" err="1">
                <a:latin typeface="DevLys 010" pitchFamily="2" charset="0"/>
              </a:rPr>
              <a:t>kstukvksa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dks</a:t>
            </a:r>
            <a:r>
              <a:rPr lang="en-US" sz="2800" b="1" dirty="0">
                <a:latin typeface="DevLys 010" pitchFamily="2" charset="0"/>
              </a:rPr>
              <a:t> ¶</a:t>
            </a:r>
            <a:r>
              <a:rPr lang="en-US" sz="2800" b="1" dirty="0" err="1">
                <a:latin typeface="DevLys 010" pitchFamily="2" charset="0"/>
              </a:rPr>
              <a:t>ysDl</a:t>
            </a:r>
            <a:r>
              <a:rPr lang="en-US" sz="2800" b="1" dirty="0">
                <a:latin typeface="DevLys 010" pitchFamily="2" charset="0"/>
              </a:rPr>
              <a:t> '</a:t>
            </a:r>
            <a:r>
              <a:rPr lang="en-US" sz="2800" b="1" dirty="0" err="1">
                <a:latin typeface="DevLys 010" pitchFamily="2" charset="0"/>
              </a:rPr>
              <a:t>khV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ds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ek</a:t>
            </a:r>
            <a:r>
              <a:rPr lang="en-US" sz="2800" b="1" dirty="0">
                <a:latin typeface="DevLys 010" pitchFamily="2" charset="0"/>
              </a:rPr>
              <a:t>/;e </a:t>
            </a:r>
            <a:r>
              <a:rPr lang="en-US" sz="2800" b="1" dirty="0" err="1">
                <a:latin typeface="DevLys 010" pitchFamily="2" charset="0"/>
              </a:rPr>
              <a:t>ls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f'kfoj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LFky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ij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izn’kZu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d`f</a:t>
            </a:r>
            <a:r>
              <a:rPr lang="en-US" sz="2800" b="1" dirty="0">
                <a:latin typeface="DevLys 010" pitchFamily="2" charset="0"/>
              </a:rPr>
              <a:t>=e vax@midj.k </a:t>
            </a:r>
            <a:r>
              <a:rPr lang="en-US" sz="2800" b="1" dirty="0" err="1">
                <a:latin typeface="DevLys 010" pitchFamily="2" charset="0"/>
              </a:rPr>
              <a:t>forj.k</a:t>
            </a:r>
            <a:r>
              <a:rPr lang="en-US" sz="2800" b="1" dirty="0">
                <a:latin typeface="DevLys 010" pitchFamily="2" charset="0"/>
              </a:rPr>
              <a:t>] </a:t>
            </a:r>
            <a:r>
              <a:rPr lang="en-US" sz="2800" b="1" dirty="0" err="1">
                <a:latin typeface="DevLys 010" pitchFamily="2" charset="0"/>
              </a:rPr>
              <a:t>f'kfoj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dk;Zdze</a:t>
            </a:r>
            <a:r>
              <a:rPr lang="en-US" sz="2800" b="1" dirty="0">
                <a:latin typeface="DevLys 010" pitchFamily="2" charset="0"/>
              </a:rPr>
              <a:t> ¼fnukad ,</a:t>
            </a:r>
            <a:r>
              <a:rPr lang="en-US" sz="2800" b="1" dirty="0" err="1">
                <a:latin typeface="DevLys 010" pitchFamily="2" charset="0"/>
              </a:rPr>
              <a:t>oa</a:t>
            </a:r>
            <a:r>
              <a:rPr lang="en-US" sz="2800" b="1" dirty="0">
                <a:latin typeface="DevLys 010" pitchFamily="2" charset="0"/>
              </a:rPr>
              <a:t> LFky½ dh </a:t>
            </a:r>
            <a:r>
              <a:rPr lang="en-US" sz="2800" b="1" dirty="0" err="1">
                <a:latin typeface="DevLys 010" pitchFamily="2" charset="0"/>
              </a:rPr>
              <a:t>tkudkjh</a:t>
            </a:r>
            <a:r>
              <a:rPr lang="en-US" sz="2800" b="1" dirty="0">
                <a:latin typeface="DevLys 010" pitchFamily="2" charset="0"/>
              </a:rPr>
              <a:t> </a:t>
            </a:r>
            <a:r>
              <a:rPr lang="en-US" sz="2800" b="1" dirty="0" err="1">
                <a:latin typeface="DevLys 010" pitchFamily="2" charset="0"/>
              </a:rPr>
              <a:t>nsukA</a:t>
            </a:r>
            <a:r>
              <a:rPr lang="en-US" sz="2800" b="1" dirty="0">
                <a:latin typeface="DevLys 010" pitchFamily="2" charset="0"/>
              </a:rPr>
              <a:t> </a:t>
            </a:r>
            <a:endParaRPr lang="en-US" sz="2800" b="1" dirty="0">
              <a:latin typeface="DevLys 010" pitchFamily="2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izekf.kr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fo'ks"k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;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ksX;tuksa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dh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lEiw.kZ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tkudkjh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mi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funs'kd@lgk;d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funs'kd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]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lkekftd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U;k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; ,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oa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vf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kdkfjrk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foHkkx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}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kjk</a:t>
            </a:r>
            <a:r>
              <a:rPr lang="en-US" sz="2800" b="1" dirty="0">
                <a:latin typeface="DevLys 010" pitchFamily="2" charset="0"/>
                <a:cs typeface="Times New Roman" pitchFamily="18" charset="0"/>
              </a:rPr>
              <a:t> la/</a:t>
            </a:r>
            <a:r>
              <a:rPr lang="en-US" sz="2800" b="1" dirty="0" err="1">
                <a:latin typeface="DevLys 010" pitchFamily="2" charset="0"/>
                <a:cs typeface="Times New Roman" pitchFamily="18" charset="0"/>
              </a:rPr>
              <a:t>kkj.k</a:t>
            </a:r>
            <a:endParaRPr lang="en-US" sz="3600" b="1" dirty="0">
              <a:latin typeface="DevLys 010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233363" y="0"/>
            <a:ext cx="861853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fpfUgr</a:t>
            </a:r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fo'ks"k</a:t>
            </a:r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 ;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ksX;tuksa</a:t>
            </a:r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gsrq</a:t>
            </a:r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izek.khdj.k</a:t>
            </a:r>
            <a:r>
              <a:rPr lang="en-US" sz="2800" b="1" dirty="0">
                <a:solidFill>
                  <a:srgbClr val="FFC000"/>
                </a:solidFill>
                <a:latin typeface="DevLys 010" pitchFamily="2" charset="0"/>
              </a:rPr>
              <a:t> dh </a:t>
            </a:r>
            <a:r>
              <a:rPr lang="en-US" sz="2800" b="1" dirty="0" err="1">
                <a:solidFill>
                  <a:srgbClr val="FFC000"/>
                </a:solidFill>
                <a:latin typeface="DevLys 010" pitchFamily="2" charset="0"/>
              </a:rPr>
              <a:t>izfØ;k</a:t>
            </a:r>
            <a:endParaRPr lang="en-US" sz="2800" b="1" dirty="0">
              <a:solidFill>
                <a:srgbClr val="FFC000"/>
              </a:solidFill>
              <a:latin typeface="DevLys 010" pitchFamily="2" charset="0"/>
            </a:endParaRPr>
          </a:p>
          <a:p>
            <a:pPr algn="ctr"/>
            <a:endParaRPr lang="en-US" sz="3200" b="1" dirty="0">
              <a:solidFill>
                <a:srgbClr val="FFC000"/>
              </a:solidFill>
              <a:latin typeface="DevLys 010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fu%'kDrrk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</a:t>
            </a:r>
            <a:r>
              <a:rPr lang="en-US" sz="2400" b="1" dirty="0">
                <a:latin typeface="DevLys 010" pitchFamily="2" charset="0"/>
              </a:rPr>
              <a:t>= </a:t>
            </a:r>
            <a:r>
              <a:rPr lang="en-US" sz="2400" b="1" dirty="0" err="1">
                <a:latin typeface="DevLys 010" pitchFamily="2" charset="0"/>
              </a:rPr>
              <a:t>mlds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lacaf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fo"k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fo'ks"kK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fpfdRld</a:t>
            </a:r>
            <a:r>
              <a:rPr lang="en-US" sz="2400" b="1" dirty="0">
                <a:latin typeface="DevLys 010" pitchFamily="2" charset="0"/>
              </a:rPr>
              <a:t> }</a:t>
            </a:r>
            <a:r>
              <a:rPr lang="en-US" sz="2400" b="1" dirty="0" err="1">
                <a:latin typeface="DevLys 010" pitchFamily="2" charset="0"/>
              </a:rPr>
              <a:t>kjk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tkjh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>
                <a:latin typeface="DevLys 010" pitchFamily="2" charset="0"/>
              </a:rPr>
              <a:t>tk,axsA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sls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</a:t>
            </a:r>
            <a:r>
              <a:rPr lang="en-US" sz="2400" b="1" dirty="0">
                <a:latin typeface="DevLys 010" pitchFamily="2" charset="0"/>
              </a:rPr>
              <a:t>= </a:t>
            </a:r>
            <a:r>
              <a:rPr lang="en-US" sz="2400" b="1" dirty="0" err="1" smtClean="0">
                <a:latin typeface="DevLys 010" pitchFamily="2" charset="0"/>
              </a:rPr>
              <a:t>eq</a:t>
            </a:r>
            <a:r>
              <a:rPr lang="en-US" sz="2400" b="1" dirty="0">
                <a:latin typeface="DevLys 010" pitchFamily="2" charset="0"/>
              </a:rPr>
              <a:t>[; </a:t>
            </a:r>
            <a:r>
              <a:rPr lang="en-US" sz="2400" b="1" dirty="0" err="1">
                <a:latin typeface="DevLys 010" pitchFamily="2" charset="0"/>
              </a:rPr>
              <a:t>fpfdRlk</a:t>
            </a:r>
            <a:r>
              <a:rPr lang="en-US" sz="2400" b="1" dirty="0">
                <a:latin typeface="DevLys 010" pitchFamily="2" charset="0"/>
              </a:rPr>
              <a:t> ,</a:t>
            </a:r>
            <a:r>
              <a:rPr lang="en-US" sz="2400" b="1" dirty="0" err="1">
                <a:latin typeface="DevLys 010" pitchFamily="2" charset="0"/>
              </a:rPr>
              <a:t>oa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LokLF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vf?kdkjh</a:t>
            </a:r>
            <a:r>
              <a:rPr lang="en-US" sz="2400" b="1" dirty="0">
                <a:latin typeface="DevLys 010" pitchFamily="2" charset="0"/>
              </a:rPr>
              <a:t> }</a:t>
            </a:r>
            <a:r>
              <a:rPr lang="en-US" sz="2400" b="1" dirty="0" err="1">
                <a:latin typeface="DevLys 010" pitchFamily="2" charset="0"/>
              </a:rPr>
              <a:t>kjk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izfr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gLrk</a:t>
            </a:r>
            <a:r>
              <a:rPr lang="en-US" sz="2400" b="1" dirty="0">
                <a:latin typeface="DevLys 010" pitchFamily="2" charset="0"/>
              </a:rPr>
              <a:t>{</a:t>
            </a:r>
            <a:r>
              <a:rPr lang="en-US" sz="2400" b="1" dirty="0" err="1">
                <a:latin typeface="DevLys 010" pitchFamily="2" charset="0"/>
              </a:rPr>
              <a:t>kfjr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 smtClean="0">
                <a:latin typeface="DevLys 010" pitchFamily="2" charset="0"/>
              </a:rPr>
              <a:t>tk;sxsaA</a:t>
            </a:r>
            <a:endParaRPr lang="en-IN" sz="2400" b="1" dirty="0">
              <a:latin typeface="DevLys 010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400" b="1" dirty="0">
              <a:latin typeface="DevLys 010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,d </a:t>
            </a:r>
            <a:r>
              <a:rPr lang="en-US" sz="2400" b="1" dirty="0" err="1">
                <a:latin typeface="DevLys 010" pitchFamily="2" charset="0"/>
              </a:rPr>
              <a:t>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T;knk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fu%'kDrrk</a:t>
            </a:r>
            <a:r>
              <a:rPr lang="en-US" sz="2400" b="1" dirty="0">
                <a:latin typeface="DevLys 010" pitchFamily="2" charset="0"/>
              </a:rPr>
              <a:t> 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Multiple disability</a:t>
            </a:r>
            <a:r>
              <a:rPr lang="en-US" sz="2400" b="1" dirty="0">
                <a:latin typeface="DevLys 010" pitchFamily="2" charset="0"/>
              </a:rPr>
              <a:t>½ </a:t>
            </a:r>
            <a:r>
              <a:rPr lang="en-US" sz="2400" b="1" dirty="0" err="1">
                <a:latin typeface="DevLys 010" pitchFamily="2" charset="0"/>
              </a:rPr>
              <a:t>okys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</a:t>
            </a:r>
            <a:r>
              <a:rPr lang="en-US" sz="2400" b="1" dirty="0">
                <a:latin typeface="DevLys 010" pitchFamily="2" charset="0"/>
              </a:rPr>
              <a:t>= </a:t>
            </a:r>
            <a:r>
              <a:rPr lang="en-US" sz="2400" b="1" dirty="0" err="1">
                <a:latin typeface="DevLys 010" pitchFamily="2" charset="0"/>
              </a:rPr>
              <a:t>esfMdy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cksMZ</a:t>
            </a:r>
            <a:r>
              <a:rPr lang="en-US" sz="2400" b="1" dirty="0">
                <a:latin typeface="DevLys 010" pitchFamily="2" charset="0"/>
              </a:rPr>
              <a:t> }</a:t>
            </a:r>
            <a:r>
              <a:rPr lang="en-US" sz="2400" b="1" dirty="0" err="1">
                <a:latin typeface="DevLys 010" pitchFamily="2" charset="0"/>
              </a:rPr>
              <a:t>kjk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tkjh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>
                <a:latin typeface="DevLys 010" pitchFamily="2" charset="0"/>
              </a:rPr>
              <a:t>tk,axsA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cgq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fu%’kDRkrk</a:t>
            </a:r>
            <a:r>
              <a:rPr lang="en-US" sz="2400" b="1" dirty="0">
                <a:latin typeface="DevLys 010" pitchFamily="2" charset="0"/>
              </a:rPr>
              <a:t> ] </a:t>
            </a:r>
            <a:r>
              <a:rPr lang="en-US" sz="2400" b="1" dirty="0" err="1">
                <a:latin typeface="DevLys 010" pitchFamily="2" charset="0"/>
              </a:rPr>
              <a:t>ekufld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fu%’kDrrk</a:t>
            </a:r>
            <a:r>
              <a:rPr lang="en-US" sz="2400" b="1" dirty="0">
                <a:latin typeface="DevLys 010" pitchFamily="2" charset="0"/>
              </a:rPr>
              <a:t> o </a:t>
            </a:r>
            <a:r>
              <a:rPr lang="en-US" sz="2400" b="1" dirty="0" err="1">
                <a:latin typeface="DevLys 010" pitchFamily="2" charset="0"/>
              </a:rPr>
              <a:t>ekufld</a:t>
            </a:r>
            <a:r>
              <a:rPr lang="en-US" sz="2400" b="1" dirty="0">
                <a:latin typeface="DevLys 010" pitchFamily="2" charset="0"/>
              </a:rPr>
              <a:t> :X.krk dh </a:t>
            </a:r>
            <a:r>
              <a:rPr lang="en-US" sz="2400" b="1" dirty="0" err="1">
                <a:latin typeface="DevLys 010" pitchFamily="2" charset="0"/>
              </a:rPr>
              <a:t>Jsf.k;ksa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fpfUgr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</a:t>
            </a:r>
            <a:r>
              <a:rPr lang="en-US" sz="2400" b="1" dirty="0">
                <a:latin typeface="DevLys 010" pitchFamily="2" charset="0"/>
              </a:rPr>
              <a:t> ;fn </a:t>
            </a:r>
            <a:r>
              <a:rPr lang="en-US" sz="2400" b="1" dirty="0" err="1">
                <a:latin typeface="DevLys 010" pitchFamily="2" charset="0"/>
              </a:rPr>
              <a:t>vfHk;ku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nkSjku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izek.khdj.k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fd;k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tkuk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laHko</a:t>
            </a:r>
            <a:r>
              <a:rPr lang="en-US" sz="2400" b="1" dirty="0">
                <a:latin typeface="DevLys 010" pitchFamily="2" charset="0"/>
              </a:rPr>
              <a:t> u </a:t>
            </a:r>
            <a:r>
              <a:rPr lang="en-US" sz="2400" b="1" dirty="0" err="1">
                <a:latin typeface="DevLys 010" pitchFamily="2" charset="0"/>
              </a:rPr>
              <a:t>gks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rks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ftyk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vLirky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smtClean="0">
                <a:latin typeface="DevLys 010" pitchFamily="2" charset="0"/>
              </a:rPr>
              <a:t>@</a:t>
            </a:r>
            <a:r>
              <a:rPr lang="en-US" sz="2400" b="1" dirty="0" err="1" smtClean="0">
                <a:latin typeface="DevLys 010" pitchFamily="2" charset="0"/>
              </a:rPr>
              <a:t>esfMdy</a:t>
            </a:r>
            <a:r>
              <a:rPr lang="en-US" sz="2400" b="1" dirty="0" smtClean="0">
                <a:latin typeface="DevLys 010" pitchFamily="2" charset="0"/>
              </a:rPr>
              <a:t> </a:t>
            </a:r>
            <a:r>
              <a:rPr lang="en-US" sz="2400" b="1" dirty="0" err="1" smtClean="0">
                <a:latin typeface="DevLys 010" pitchFamily="2" charset="0"/>
              </a:rPr>
              <a:t>dkWyst</a:t>
            </a:r>
            <a:r>
              <a:rPr lang="en-US" sz="2400" b="1" dirty="0" smtClean="0">
                <a:latin typeface="DevLys 010" pitchFamily="2" charset="0"/>
              </a:rPr>
              <a:t> </a:t>
            </a:r>
            <a:r>
              <a:rPr lang="en-US" sz="2400" b="1" dirty="0" err="1" smtClean="0">
                <a:latin typeface="DevLys 010" pitchFamily="2" charset="0"/>
              </a:rPr>
              <a:t>esa</a:t>
            </a:r>
            <a:r>
              <a:rPr lang="en-US" sz="2400" b="1" dirty="0" smtClean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i`Fkd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izek.khdj.k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djokukA</a:t>
            </a:r>
            <a:r>
              <a:rPr lang="en-US" sz="2400" b="1" dirty="0">
                <a:latin typeface="DevLys 010" pitchFamily="2" charset="0"/>
              </a:rPr>
              <a:t> </a:t>
            </a:r>
            <a:endParaRPr lang="en-IN" sz="2400" b="1" dirty="0">
              <a:latin typeface="DevLys 010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400" b="1" dirty="0">
              <a:latin typeface="DevLys 010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f'kfojksa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lkeqnkf;d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LokLF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dsUnzksa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vf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kdkjh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vuqiyC</a:t>
            </a:r>
            <a:r>
              <a:rPr lang="en-US" sz="2400" b="1" dirty="0">
                <a:latin typeface="DevLys 010" pitchFamily="2" charset="0"/>
              </a:rPr>
              <a:t>/</a:t>
            </a:r>
            <a:r>
              <a:rPr lang="en-US" sz="2400" b="1" dirty="0" err="1">
                <a:latin typeface="DevLys 010" pitchFamily="2" charset="0"/>
              </a:rPr>
              <a:t>krk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dkj.k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izek.k&amp;i</a:t>
            </a:r>
            <a:r>
              <a:rPr lang="en-US" sz="2400" b="1" dirty="0">
                <a:latin typeface="DevLys 010" pitchFamily="2" charset="0"/>
              </a:rPr>
              <a:t>= </a:t>
            </a:r>
            <a:r>
              <a:rPr lang="en-US" sz="2400" b="1" dirty="0" err="1">
                <a:latin typeface="DevLys 010" pitchFamily="2" charset="0"/>
              </a:rPr>
              <a:t>tkjh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djus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dfBukbZ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mRi™k</a:t>
            </a:r>
            <a:r>
              <a:rPr lang="en-US" sz="2400" b="1" dirty="0">
                <a:latin typeface="DevLys 010" pitchFamily="2" charset="0"/>
              </a:rPr>
              <a:t> u </a:t>
            </a:r>
            <a:r>
              <a:rPr lang="en-US" sz="2400" b="1" dirty="0" err="1">
                <a:latin typeface="DevLys 010" pitchFamily="2" charset="0"/>
              </a:rPr>
              <a:t>gks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blfy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>
                <a:latin typeface="DevLys 010" pitchFamily="2" charset="0"/>
              </a:rPr>
              <a:t>fo'ks"k</a:t>
            </a:r>
            <a:r>
              <a:rPr lang="en-US" sz="2400" b="1" dirty="0">
                <a:latin typeface="DevLys 010" pitchFamily="2" charset="0"/>
              </a:rPr>
              <a:t> ;</a:t>
            </a:r>
            <a:r>
              <a:rPr lang="en-US" sz="2400" b="1" dirty="0" err="1">
                <a:latin typeface="DevLys 010" pitchFamily="2" charset="0"/>
              </a:rPr>
              <a:t>ksX;tuksa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miyC</a:t>
            </a:r>
            <a:r>
              <a:rPr lang="en-US" sz="2400" b="1" dirty="0">
                <a:latin typeface="DevLys 010" pitchFamily="2" charset="0"/>
              </a:rPr>
              <a:t>/k </a:t>
            </a:r>
            <a:r>
              <a:rPr lang="en-US" sz="2400" b="1" dirty="0" err="1">
                <a:latin typeface="DevLys 010" pitchFamily="2" charset="0"/>
              </a:rPr>
              <a:t>djkus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fy</a:t>
            </a:r>
            <a:r>
              <a:rPr lang="en-US" sz="2400" b="1" dirty="0">
                <a:latin typeface="DevLys 010" pitchFamily="2" charset="0"/>
              </a:rPr>
              <a:t>, </a:t>
            </a:r>
            <a:r>
              <a:rPr lang="en-US" sz="2400" b="1" dirty="0" err="1">
                <a:latin typeface="DevLys 010" pitchFamily="2" charset="0"/>
              </a:rPr>
              <a:t>fudVorhZ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ftys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dk;Zjr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fpfdRld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vFkok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esfMdy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dkWyst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dk;Zjr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fo'ks"kK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fpfdRld</a:t>
            </a:r>
            <a:r>
              <a:rPr lang="en-US" sz="2400" b="1" dirty="0">
                <a:latin typeface="DevLys 010" pitchFamily="2" charset="0"/>
              </a:rPr>
              <a:t> dh </a:t>
            </a:r>
            <a:r>
              <a:rPr lang="en-US" sz="2400" b="1" dirty="0" err="1">
                <a:latin typeface="DevLys 010" pitchFamily="2" charset="0"/>
              </a:rPr>
              <a:t>lgk;rk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yh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ldsxhA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laHkkxh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vk;qDr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bl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laca</a:t>
            </a:r>
            <a:r>
              <a:rPr lang="en-US" sz="2400" b="1" dirty="0">
                <a:latin typeface="DevLys 010" pitchFamily="2" charset="0"/>
              </a:rPr>
              <a:t>/k </a:t>
            </a:r>
            <a:r>
              <a:rPr lang="en-US" sz="2400" b="1" dirty="0" err="1">
                <a:latin typeface="DevLys 010" pitchFamily="2" charset="0"/>
              </a:rPr>
              <a:t>esa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leUo</a:t>
            </a:r>
            <a:r>
              <a:rPr lang="en-US" sz="2400" b="1" dirty="0">
                <a:latin typeface="DevLys 010" pitchFamily="2" charset="0"/>
              </a:rPr>
              <a:t>; </a:t>
            </a:r>
            <a:r>
              <a:rPr lang="en-US" sz="2400" b="1" dirty="0" err="1">
                <a:latin typeface="DevLys 010" pitchFamily="2" charset="0"/>
              </a:rPr>
              <a:t>LFkkfir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vkns'k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tkjh</a:t>
            </a:r>
            <a:r>
              <a:rPr lang="en-US" sz="2400" b="1" dirty="0">
                <a:latin typeface="DevLys 010" pitchFamily="2" charset="0"/>
              </a:rPr>
              <a:t> </a:t>
            </a:r>
            <a:r>
              <a:rPr lang="en-US" sz="2400" b="1" dirty="0" err="1">
                <a:latin typeface="DevLys 010" pitchFamily="2" charset="0"/>
              </a:rPr>
              <a:t>djok;sxsaA</a:t>
            </a:r>
            <a:endParaRPr lang="en-IN" sz="2400" b="1" dirty="0">
              <a:latin typeface="DevLys 010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3005</TotalTime>
  <Words>774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jktLFkku ljdkj funs’kky; fo’ks"k ;ksX;tu Lkkekftd U;k; ,oa vf/kdkfjrk foHkkx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Florida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 Awards</dc:title>
  <dc:creator>Nancy E Grossbart</dc:creator>
  <cp:lastModifiedBy>vcpc</cp:lastModifiedBy>
  <cp:revision>444</cp:revision>
  <cp:lastPrinted>2011-11-18T14:40:04Z</cp:lastPrinted>
  <dcterms:created xsi:type="dcterms:W3CDTF">2011-11-21T16:32:02Z</dcterms:created>
  <dcterms:modified xsi:type="dcterms:W3CDTF">2017-09-23T03:41:45Z</dcterms:modified>
</cp:coreProperties>
</file>