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360" r:id="rId2"/>
    <p:sldId id="294" r:id="rId3"/>
    <p:sldId id="258" r:id="rId4"/>
    <p:sldId id="257" r:id="rId5"/>
    <p:sldId id="266" r:id="rId6"/>
    <p:sldId id="353" r:id="rId7"/>
    <p:sldId id="307" r:id="rId8"/>
    <p:sldId id="308" r:id="rId9"/>
    <p:sldId id="357" r:id="rId10"/>
    <p:sldId id="331" r:id="rId11"/>
    <p:sldId id="326" r:id="rId12"/>
    <p:sldId id="340" r:id="rId13"/>
    <p:sldId id="341" r:id="rId14"/>
    <p:sldId id="343" r:id="rId15"/>
    <p:sldId id="358" r:id="rId16"/>
    <p:sldId id="35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3" autoAdjust="0"/>
    <p:restoredTop sz="94638" autoAdjust="0"/>
  </p:normalViewPr>
  <p:slideViewPr>
    <p:cSldViewPr>
      <p:cViewPr>
        <p:scale>
          <a:sx n="90" d="100"/>
          <a:sy n="90" d="100"/>
        </p:scale>
        <p:origin x="-7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3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BEF26-B6AA-4DA0-A139-2102266268BB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lkddfjksdljflsadkjf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990C6-F8A2-4242-8B32-CDA86EEAE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236BC-47E6-4845-81F9-48B0AE2DBF64}" type="datetimeFigureOut">
              <a:rPr lang="en-US" smtClean="0"/>
              <a:pPr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lkddfjksdljflsadkjf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8E19D-67E7-468F-8988-18AC54A8B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E19D-67E7-468F-8988-18AC54A8BE1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lkddfjksdljflsadkjf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lkddfjksdljflsadkjf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F8E19D-67E7-468F-8988-18AC54A8BE1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C042-8EB4-474A-94A5-EFDF3C8C3FD5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B370-96B7-42C6-9D7A-C7EB3E1D6008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A-To-Z LINKS | ALIMCO AUTHORIZED DISTRIBUTOR | 9828889991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1E01-67A4-4F99-A1D8-3A9421D882D6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A-To-Z LINKS | ALIMCO AUTHORIZED DISTRIBUTOR | 9828889991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62D-72BC-4B59-9165-454FE38FFDC9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432551"/>
            <a:ext cx="4800600" cy="349249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A-To-Z LINKS | ALIMCO AUTHORIZED DISTRIBUTOR | 9828889991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DDAA-FEA3-41D8-B22D-B85F85185226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A-To-Z LINKS | ALIMCO AUTHORIZED DISTRIBUTOR | 9828889991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1BA5-07D5-49B0-BA7D-7E0B78AB0A74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A-To-Z LINKS | ALIMCO AUTHORIZED DISTRIBUTOR | 9828889991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A6A7-472B-40F2-B973-439C99C5A9E9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A-To-Z LINKS | ALIMCO AUTHORIZED DISTRIBUTOR | 9828889991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8E09-FE3C-4E32-8430-023E01424DD1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4876800" cy="273049"/>
          </a:xfrm>
        </p:spPr>
        <p:txBody>
          <a:bodyPr/>
          <a:lstStyle/>
          <a:p>
            <a:r>
              <a:rPr lang="en-US" smtClean="0"/>
              <a:t>A-To-Z LINKS | ALIMCO AUTHORIZED DISTRIBUTOR | 9828889991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99A8-9DDE-42F7-8FEA-9022CA9EE149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A-To-Z LINKS | ALIMCO AUTHORIZED DISTRIBUTOR | 9828889991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8498A-AB91-464E-ABED-0E5035278890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A-To-Z LINKS | ALIMCO AUTHORIZED DISTRIBUTOR | 9828889991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E431-65D2-4793-B9EC-6A3998F7D137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A-To-Z LINKS | ALIMCO AUTHORIZED DISTRIBUTOR | 9828889991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D70153-FD84-4522-82D3-7607BD30C498}" type="datetime1">
              <a:rPr lang="en-IN" smtClean="0"/>
              <a:pPr/>
              <a:t>22-09-2017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4495800" cy="27304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A-To-Z LINKS | ALIMCO AUTHORIZED DISTRIBUTOR | 9828889991</a:t>
            </a:r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9A6A4C-0A4E-4461-A7E0-6893EA828975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en-US" sz="28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Disabilities </a:t>
            </a: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Remedial Products/Aids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19200"/>
            <a:ext cx="712406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latin typeface="DevLys 010" pitchFamily="2" charset="0"/>
              </a:rPr>
              <a:t>fu</a:t>
            </a:r>
            <a:r>
              <a:rPr lang="en-US" sz="5400" b="1" dirty="0" err="1" smtClean="0">
                <a:latin typeface="DevLys 010" pitchFamily="2" charset="0"/>
              </a:rPr>
              <a:t>%</a:t>
            </a:r>
            <a:r>
              <a:rPr lang="en-US" sz="5400" b="1" dirty="0" err="1" smtClean="0">
                <a:latin typeface="DevLys 010" pitchFamily="2" charset="0"/>
              </a:rPr>
              <a:t>'kDrrk</a:t>
            </a:r>
            <a:r>
              <a:rPr lang="en-US" sz="5400" b="1" dirty="0" err="1" smtClean="0">
                <a:latin typeface="DevLys 010" pitchFamily="2" charset="0"/>
              </a:rPr>
              <a:t>,sa</a:t>
            </a:r>
            <a:r>
              <a:rPr lang="en-US" sz="5400" b="1" dirty="0" smtClean="0">
                <a:latin typeface="DevLys 010" pitchFamily="2" charset="0"/>
              </a:rPr>
              <a:t> </a:t>
            </a:r>
          </a:p>
          <a:p>
            <a:pPr algn="ctr"/>
            <a:r>
              <a:rPr lang="hi-IN" sz="4400" dirty="0" smtClean="0"/>
              <a:t>और </a:t>
            </a:r>
            <a:endParaRPr lang="en-US" sz="4400" dirty="0" smtClean="0"/>
          </a:p>
          <a:p>
            <a:pPr algn="ctr"/>
            <a:r>
              <a:rPr lang="hi-IN" sz="4400" dirty="0" smtClean="0"/>
              <a:t>उपचारात्मक उत्पाद /</a:t>
            </a:r>
            <a:r>
              <a:rPr lang="en-US" sz="4400" dirty="0" smtClean="0"/>
              <a:t> </a:t>
            </a:r>
            <a:r>
              <a:rPr lang="en-US" sz="6000" b="1" dirty="0" err="1" smtClean="0">
                <a:latin typeface="DevLys 010" pitchFamily="2" charset="0"/>
              </a:rPr>
              <a:t>midj.k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977"/>
          <a:stretch>
            <a:fillRect/>
          </a:stretch>
        </p:blipFill>
        <p:spPr bwMode="auto">
          <a:xfrm>
            <a:off x="457200" y="1752600"/>
            <a:ext cx="3962400" cy="3468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496047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1720" y="260647"/>
            <a:ext cx="536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dirty="0">
                <a:latin typeface="DevLys 010" pitchFamily="2" charset="0"/>
              </a:rPr>
              <a:t>सेरेब्रल पाल्सी के लिए उपकरण</a:t>
            </a:r>
            <a:endParaRPr lang="en-IN" sz="3200" dirty="0">
              <a:latin typeface="DevLys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2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IN" sz="3600" b="1" dirty="0" err="1" smtClean="0">
                <a:latin typeface="DevLys 010" pitchFamily="2" charset="0"/>
              </a:rPr>
              <a:t>ekalis'kh</a:t>
            </a:r>
            <a:r>
              <a:rPr lang="en-IN" sz="3600" b="1" dirty="0" smtClean="0">
                <a:latin typeface="DevLys 010" pitchFamily="2" charset="0"/>
              </a:rPr>
              <a:t> </a:t>
            </a:r>
            <a:r>
              <a:rPr lang="en-IN" sz="3600" b="1" dirty="0" err="1">
                <a:latin typeface="DevLys 010" pitchFamily="2" charset="0"/>
              </a:rPr>
              <a:t>nqfoZdkl</a:t>
            </a:r>
            <a:r>
              <a:rPr lang="en-IN" sz="3600" b="1" dirty="0">
                <a:latin typeface="DevLys 010" pitchFamily="2" charset="0"/>
              </a:rPr>
              <a:t> ¼</a:t>
            </a:r>
            <a:r>
              <a:rPr lang="en-IN" sz="3600" b="1" dirty="0"/>
              <a:t>Muscular </a:t>
            </a:r>
            <a:r>
              <a:rPr lang="en-IN" sz="3600" b="1" dirty="0" smtClean="0"/>
              <a:t>Dystrophy</a:t>
            </a:r>
            <a:r>
              <a:rPr lang="en-IN" sz="36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>
                <a:latin typeface="DevLys 010" pitchFamily="2" charset="0"/>
              </a:rPr>
              <a:t>ekalisf'k;ka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detksj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gksrh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gS</a:t>
            </a:r>
            <a:r>
              <a:rPr lang="en-US" sz="2400" dirty="0">
                <a:latin typeface="DevLys 010" pitchFamily="2" charset="0"/>
              </a:rPr>
              <a:t>] </a:t>
            </a:r>
            <a:r>
              <a:rPr lang="en-US" sz="2400" dirty="0" err="1">
                <a:latin typeface="DevLys 010" pitchFamily="2" charset="0"/>
              </a:rPr>
              <a:t>ekalisf'k;ksa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esa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fod`fr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gksrh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gS</a:t>
            </a:r>
            <a:r>
              <a:rPr lang="en-US" sz="2400" dirty="0">
                <a:latin typeface="DevLys 010" pitchFamily="2" charset="0"/>
              </a:rPr>
              <a:t>  </a:t>
            </a:r>
            <a:endParaRPr lang="en-IN" sz="2400" dirty="0">
              <a:latin typeface="DevLys 010" pitchFamily="2" charset="0"/>
            </a:endParaRPr>
          </a:p>
          <a:p>
            <a:pPr lvl="0"/>
            <a:r>
              <a:rPr lang="en-US" sz="2400" dirty="0" err="1">
                <a:latin typeface="DevLys 010" pitchFamily="2" charset="0"/>
              </a:rPr>
              <a:t>bles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fod`fr</a:t>
            </a:r>
            <a:r>
              <a:rPr lang="en-US" sz="2400" dirty="0">
                <a:latin typeface="DevLys 010" pitchFamily="2" charset="0"/>
              </a:rPr>
              <a:t> c&lt;+</a:t>
            </a:r>
            <a:r>
              <a:rPr lang="en-US" sz="2400" dirty="0" err="1">
                <a:latin typeface="DevLys 010" pitchFamily="2" charset="0"/>
              </a:rPr>
              <a:t>rh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smtClean="0">
                <a:latin typeface="DevLys 010" pitchFamily="2" charset="0"/>
              </a:rPr>
              <a:t>¼</a:t>
            </a:r>
            <a:r>
              <a:rPr lang="en-US" sz="2400" dirty="0" smtClean="0">
                <a:latin typeface="Cambria" pitchFamily="18" charset="0"/>
              </a:rPr>
              <a:t>Progressive</a:t>
            </a:r>
            <a:r>
              <a:rPr lang="en-US" sz="2400" dirty="0">
                <a:latin typeface="Cambria" pitchFamily="18" charset="0"/>
              </a:rPr>
              <a:t>)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gqbZ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gksrh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gS</a:t>
            </a:r>
            <a:r>
              <a:rPr lang="en-US" sz="2400" dirty="0">
                <a:latin typeface="DevLys 010" pitchFamily="2" charset="0"/>
              </a:rPr>
              <a:t>]</a:t>
            </a:r>
            <a:r>
              <a:rPr lang="en-US" sz="2400" dirty="0" err="1">
                <a:latin typeface="DevLys 010" pitchFamily="2" charset="0"/>
              </a:rPr>
              <a:t>tdMu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vk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tkrh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gS</a:t>
            </a:r>
            <a:r>
              <a:rPr lang="en-US" sz="2400" dirty="0">
                <a:latin typeface="DevLys 010" pitchFamily="2" charset="0"/>
              </a:rPr>
              <a:t> </a:t>
            </a:r>
            <a:endParaRPr lang="en-IN" sz="2400" dirty="0">
              <a:latin typeface="DevLys 010" pitchFamily="2" charset="0"/>
            </a:endParaRPr>
          </a:p>
          <a:p>
            <a:pPr lvl="0"/>
            <a:r>
              <a:rPr lang="en-US" sz="2400" dirty="0" err="1">
                <a:latin typeface="DevLys 010" pitchFamily="2" charset="0"/>
              </a:rPr>
              <a:t>O;fDr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iatksa</a:t>
            </a:r>
            <a:r>
              <a:rPr lang="en-US" sz="2400" dirty="0">
                <a:latin typeface="DevLys 010" pitchFamily="2" charset="0"/>
              </a:rPr>
              <a:t> ¼</a:t>
            </a:r>
            <a:r>
              <a:rPr lang="en-US" sz="2400" dirty="0">
                <a:latin typeface="Cambria" pitchFamily="18" charset="0"/>
              </a:rPr>
              <a:t>Toes) </a:t>
            </a:r>
            <a:r>
              <a:rPr lang="en-US" sz="2400" dirty="0">
                <a:latin typeface="DevLys 010" pitchFamily="2" charset="0"/>
              </a:rPr>
              <a:t>ds cy </a:t>
            </a:r>
            <a:r>
              <a:rPr lang="en-US" sz="2400" dirty="0" err="1">
                <a:latin typeface="DevLys 010" pitchFamily="2" charset="0"/>
              </a:rPr>
              <a:t>pyrk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gS</a:t>
            </a:r>
            <a:r>
              <a:rPr lang="en-US" sz="2400" dirty="0">
                <a:latin typeface="DevLys 010" pitchFamily="2" charset="0"/>
              </a:rPr>
              <a:t> </a:t>
            </a:r>
            <a:endParaRPr lang="en-IN" sz="2400" dirty="0">
              <a:latin typeface="DevLys 010" pitchFamily="2" charset="0"/>
            </a:endParaRPr>
          </a:p>
          <a:p>
            <a:pPr lvl="0"/>
            <a:r>
              <a:rPr lang="en-US" sz="2400" dirty="0" err="1">
                <a:latin typeface="DevLys 010" pitchFamily="2" charset="0"/>
              </a:rPr>
              <a:t>O;fDr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dks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nksMus@dwnus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es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ijs'kkuh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gksrh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gS</a:t>
            </a:r>
            <a:r>
              <a:rPr lang="en-US" sz="2400" dirty="0">
                <a:latin typeface="DevLys 010" pitchFamily="2" charset="0"/>
              </a:rPr>
              <a:t> </a:t>
            </a:r>
            <a:endParaRPr lang="en-IN" sz="2400" dirty="0">
              <a:latin typeface="DevLys 010" pitchFamily="2" charset="0"/>
            </a:endParaRPr>
          </a:p>
          <a:p>
            <a:pPr lvl="0"/>
            <a:r>
              <a:rPr lang="en-US" sz="2400" dirty="0">
                <a:latin typeface="DevLys 010" pitchFamily="2" charset="0"/>
              </a:rPr>
              <a:t>;g </a:t>
            </a:r>
            <a:r>
              <a:rPr lang="en-US" sz="2400" dirty="0" err="1">
                <a:latin typeface="DevLys 010" pitchFamily="2" charset="0"/>
              </a:rPr>
              <a:t>oa'kkuqxr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chekjh</a:t>
            </a:r>
            <a:r>
              <a:rPr lang="en-US" sz="2400" dirty="0">
                <a:latin typeface="DevLys 010" pitchFamily="2" charset="0"/>
              </a:rPr>
              <a:t> </a:t>
            </a:r>
            <a:r>
              <a:rPr lang="en-US" sz="2400" dirty="0" err="1">
                <a:latin typeface="DevLys 010" pitchFamily="2" charset="0"/>
              </a:rPr>
              <a:t>gSa</a:t>
            </a:r>
            <a:r>
              <a:rPr lang="en-US" sz="2400" dirty="0">
                <a:latin typeface="DevLys 010" pitchFamily="2" charset="0"/>
              </a:rPr>
              <a:t>      </a:t>
            </a:r>
            <a:r>
              <a:rPr lang="en-US" sz="2400" dirty="0" smtClean="0">
                <a:latin typeface="DevLys 010" pitchFamily="2" charset="0"/>
              </a:rPr>
              <a:t>             </a:t>
            </a:r>
            <a:endParaRPr lang="en-IN" sz="2400" dirty="0">
              <a:latin typeface="DevLys 010" pitchFamily="2" charset="0"/>
            </a:endParaRPr>
          </a:p>
          <a:p>
            <a:pPr marL="0" indent="0">
              <a:buNone/>
            </a:pPr>
            <a:endParaRPr lang="en-IN" sz="2400" dirty="0">
              <a:latin typeface="DevLys 010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448883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762" b="39848"/>
          <a:stretch>
            <a:fillRect/>
          </a:stretch>
        </p:blipFill>
        <p:spPr bwMode="auto">
          <a:xfrm>
            <a:off x="348116" y="3581400"/>
            <a:ext cx="3766684" cy="3041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93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38138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err="1" smtClean="0">
                <a:latin typeface="DevLys 010" pitchFamily="2" charset="0"/>
              </a:rPr>
              <a:t>dzksfud</a:t>
            </a:r>
            <a:r>
              <a:rPr lang="en-IN" sz="3200" b="1" dirty="0" smtClean="0">
                <a:latin typeface="DevLys 010" pitchFamily="2" charset="0"/>
              </a:rPr>
              <a:t> </a:t>
            </a:r>
            <a:r>
              <a:rPr lang="en-IN" sz="3200" b="1" dirty="0" err="1">
                <a:latin typeface="DevLys 010" pitchFamily="2" charset="0"/>
              </a:rPr>
              <a:t>U;wjksyksftdy</a:t>
            </a:r>
            <a:r>
              <a:rPr lang="en-IN" sz="3200" b="1" dirty="0">
                <a:latin typeface="DevLys 010" pitchFamily="2" charset="0"/>
              </a:rPr>
              <a:t> </a:t>
            </a:r>
            <a:r>
              <a:rPr lang="en-IN" sz="3200" b="1" dirty="0" err="1">
                <a:latin typeface="DevLys 010" pitchFamily="2" charset="0"/>
              </a:rPr>
              <a:t>daMh'kul</a:t>
            </a:r>
            <a:r>
              <a:rPr lang="en-IN" sz="3200" b="1" dirty="0">
                <a:latin typeface="DevLys 010" pitchFamily="2" charset="0"/>
              </a:rPr>
              <a:t> </a:t>
            </a:r>
            <a:r>
              <a:rPr lang="en-IN" sz="2800" dirty="0" smtClean="0">
                <a:latin typeface="DevLys 010" pitchFamily="2" charset="0"/>
              </a:rPr>
              <a:t>¼</a:t>
            </a:r>
            <a:r>
              <a:rPr lang="en-IN" sz="2800" dirty="0">
                <a:latin typeface="Cambria" pitchFamily="18" charset="0"/>
              </a:rPr>
              <a:t>Chronic Neurological Conditions) </a:t>
            </a:r>
            <a:endParaRPr lang="en-IN" sz="32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IN" sz="2400" dirty="0" err="1" smtClean="0">
                <a:latin typeface="DevLys 010" pitchFamily="2" charset="0"/>
              </a:rPr>
              <a:t>efLr"d</a:t>
            </a:r>
            <a:r>
              <a:rPr lang="en-IN" sz="2400" dirty="0" smtClean="0">
                <a:latin typeface="DevLys 010" pitchFamily="2" charset="0"/>
              </a:rPr>
              <a:t> </a:t>
            </a:r>
            <a:r>
              <a:rPr lang="en-IN" sz="2400" dirty="0" err="1">
                <a:latin typeface="DevLys 010" pitchFamily="2" charset="0"/>
              </a:rPr>
              <a:t>vkSj</a:t>
            </a:r>
            <a:r>
              <a:rPr lang="en-IN" sz="2400" dirty="0">
                <a:latin typeface="DevLys 010" pitchFamily="2" charset="0"/>
              </a:rPr>
              <a:t> </a:t>
            </a:r>
            <a:r>
              <a:rPr lang="en-IN" sz="2400" dirty="0" err="1">
                <a:latin typeface="DevLys 010" pitchFamily="2" charset="0"/>
              </a:rPr>
              <a:t>LikbZuy</a:t>
            </a:r>
            <a:r>
              <a:rPr lang="en-IN" sz="2400" dirty="0">
                <a:latin typeface="DevLys 010" pitchFamily="2" charset="0"/>
              </a:rPr>
              <a:t> </a:t>
            </a:r>
            <a:r>
              <a:rPr lang="en-IN" sz="2400" dirty="0" err="1">
                <a:latin typeface="DevLys 010" pitchFamily="2" charset="0"/>
              </a:rPr>
              <a:t>dksM</a:t>
            </a:r>
            <a:r>
              <a:rPr lang="en-IN" sz="2400" dirty="0">
                <a:latin typeface="DevLys 010" pitchFamily="2" charset="0"/>
              </a:rPr>
              <a:t> </a:t>
            </a:r>
            <a:r>
              <a:rPr lang="en-IN" sz="2400" dirty="0" err="1">
                <a:latin typeface="DevLys 010" pitchFamily="2" charset="0"/>
              </a:rPr>
              <a:t>es</a:t>
            </a:r>
            <a:r>
              <a:rPr lang="en-IN" sz="2400" dirty="0">
                <a:latin typeface="DevLys 010" pitchFamily="2" charset="0"/>
              </a:rPr>
              <a:t> </a:t>
            </a:r>
            <a:r>
              <a:rPr lang="en-IN" sz="2400" dirty="0" err="1">
                <a:latin typeface="DevLys 010" pitchFamily="2" charset="0"/>
              </a:rPr>
              <a:t>vlarqyu</a:t>
            </a:r>
            <a:r>
              <a:rPr lang="en-IN" sz="2400" dirty="0">
                <a:latin typeface="DevLys 010" pitchFamily="2" charset="0"/>
              </a:rPr>
              <a:t> </a:t>
            </a:r>
            <a:r>
              <a:rPr lang="en-IN" sz="2400" dirty="0" err="1">
                <a:latin typeface="DevLys 010" pitchFamily="2" charset="0"/>
              </a:rPr>
              <a:t>gksrk</a:t>
            </a:r>
            <a:r>
              <a:rPr lang="en-IN" sz="2400" dirty="0">
                <a:latin typeface="DevLys 010" pitchFamily="2" charset="0"/>
              </a:rPr>
              <a:t> </a:t>
            </a:r>
            <a:r>
              <a:rPr lang="en-IN" sz="2400" dirty="0" err="1">
                <a:latin typeface="DevLys 010" pitchFamily="2" charset="0"/>
              </a:rPr>
              <a:t>gS</a:t>
            </a:r>
            <a:endParaRPr lang="en-IN" sz="2400" dirty="0">
              <a:latin typeface="DevLys 010" pitchFamily="2" charset="0"/>
            </a:endParaRPr>
          </a:p>
          <a:p>
            <a:r>
              <a:rPr lang="en-IN" sz="2400" dirty="0" smtClean="0">
                <a:latin typeface="DevLys 010" pitchFamily="2" charset="0"/>
              </a:rPr>
              <a:t>;</a:t>
            </a:r>
            <a:r>
              <a:rPr lang="en-IN" sz="2400" dirty="0">
                <a:latin typeface="DevLys 010" pitchFamily="2" charset="0"/>
              </a:rPr>
              <a:t>g </a:t>
            </a:r>
            <a:r>
              <a:rPr lang="en-IN" sz="2400" dirty="0" err="1">
                <a:latin typeface="DevLys 010" pitchFamily="2" charset="0"/>
              </a:rPr>
              <a:t>fLFkfr</a:t>
            </a:r>
            <a:r>
              <a:rPr lang="en-IN" sz="2400" dirty="0">
                <a:latin typeface="DevLys 010" pitchFamily="2" charset="0"/>
              </a:rPr>
              <a:t> </a:t>
            </a:r>
            <a:r>
              <a:rPr lang="en-IN" sz="2400" dirty="0" err="1">
                <a:latin typeface="DevLys 010" pitchFamily="2" charset="0"/>
              </a:rPr>
              <a:t>U;wjksu</a:t>
            </a:r>
            <a:r>
              <a:rPr lang="en-IN" sz="2400" dirty="0">
                <a:latin typeface="DevLys 010" pitchFamily="2" charset="0"/>
              </a:rPr>
              <a:t> dh {</a:t>
            </a:r>
            <a:r>
              <a:rPr lang="en-IN" sz="2400" dirty="0" err="1">
                <a:latin typeface="DevLys 010" pitchFamily="2" charset="0"/>
              </a:rPr>
              <a:t>kfr</a:t>
            </a:r>
            <a:r>
              <a:rPr lang="en-IN" sz="2400" dirty="0">
                <a:latin typeface="DevLys 010" pitchFamily="2" charset="0"/>
              </a:rPr>
              <a:t> ds </a:t>
            </a:r>
            <a:r>
              <a:rPr lang="en-IN" sz="2400" dirty="0" err="1">
                <a:latin typeface="DevLys 010" pitchFamily="2" charset="0"/>
              </a:rPr>
              <a:t>dkj.k</a:t>
            </a:r>
            <a:r>
              <a:rPr lang="en-IN" sz="2400" dirty="0">
                <a:latin typeface="DevLys 010" pitchFamily="2" charset="0"/>
              </a:rPr>
              <a:t> </a:t>
            </a:r>
            <a:r>
              <a:rPr lang="en-IN" sz="2400" dirty="0" err="1">
                <a:latin typeface="DevLys 010" pitchFamily="2" charset="0"/>
              </a:rPr>
              <a:t>gksrh</a:t>
            </a:r>
            <a:r>
              <a:rPr lang="en-IN" sz="2400" dirty="0">
                <a:latin typeface="DevLys 010" pitchFamily="2" charset="0"/>
              </a:rPr>
              <a:t> </a:t>
            </a:r>
            <a:r>
              <a:rPr lang="en-IN" sz="2400" dirty="0" err="1">
                <a:latin typeface="DevLys 010" pitchFamily="2" charset="0"/>
              </a:rPr>
              <a:t>gSa</a:t>
            </a:r>
            <a:endParaRPr lang="en-IN" sz="2400" dirty="0">
              <a:latin typeface="DevLys 010" pitchFamily="2" charset="0"/>
            </a:endParaRPr>
          </a:p>
          <a:p>
            <a:endParaRPr lang="en-IN" sz="2400" dirty="0">
              <a:latin typeface="DevLys 010" pitchFamily="2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4042321" cy="2921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971800"/>
            <a:ext cx="3752850" cy="347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885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IN" sz="3600" dirty="0" err="1" smtClean="0">
                <a:latin typeface="DevLys 010" pitchFamily="2" charset="0"/>
              </a:rPr>
              <a:t>LisflfQd</a:t>
            </a:r>
            <a:r>
              <a:rPr lang="en-IN" sz="3600" dirty="0" smtClean="0">
                <a:latin typeface="DevLys 010" pitchFamily="2" charset="0"/>
              </a:rPr>
              <a:t> </a:t>
            </a:r>
            <a:r>
              <a:rPr lang="en-IN" sz="3600" dirty="0" err="1">
                <a:latin typeface="DevLys 010" pitchFamily="2" charset="0"/>
              </a:rPr>
              <a:t>yfuaZx</a:t>
            </a:r>
            <a:r>
              <a:rPr lang="en-IN" sz="3600" dirty="0">
                <a:latin typeface="DevLys 010" pitchFamily="2" charset="0"/>
              </a:rPr>
              <a:t> </a:t>
            </a:r>
            <a:r>
              <a:rPr lang="en-IN" sz="3600" dirty="0" err="1">
                <a:latin typeface="DevLys 010" pitchFamily="2" charset="0"/>
              </a:rPr>
              <a:t>fMl,sfcfyVh</a:t>
            </a:r>
            <a:r>
              <a:rPr lang="en-IN" sz="3600" dirty="0">
                <a:latin typeface="DevLys 010" pitchFamily="2" charset="0"/>
              </a:rPr>
              <a:t> </a:t>
            </a:r>
            <a:r>
              <a:rPr lang="en-IN" sz="3200" dirty="0">
                <a:latin typeface="DevLys 010" pitchFamily="2" charset="0"/>
              </a:rPr>
              <a:t>¼</a:t>
            </a:r>
            <a:r>
              <a:rPr lang="en-IN" sz="3200" dirty="0">
                <a:latin typeface="Cambria" pitchFamily="18" charset="0"/>
              </a:rPr>
              <a:t>Specific Learning disabilities)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646586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5" r="51824" b="27357"/>
          <a:stretch>
            <a:fillRect/>
          </a:stretch>
        </p:blipFill>
        <p:spPr bwMode="auto">
          <a:xfrm>
            <a:off x="4648201" y="2165220"/>
            <a:ext cx="4109726" cy="4083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12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81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DevLys 010" pitchFamily="2" charset="0"/>
              </a:rPr>
              <a:t>okd</a:t>
            </a:r>
            <a:r>
              <a:rPr lang="en-US" sz="3600" dirty="0" smtClean="0">
                <a:latin typeface="DevLys 010" pitchFamily="2" charset="0"/>
              </a:rPr>
              <a:t>~ ,</a:t>
            </a:r>
            <a:r>
              <a:rPr lang="en-US" sz="3600" dirty="0" err="1" smtClean="0">
                <a:latin typeface="DevLys 010" pitchFamily="2" charset="0"/>
              </a:rPr>
              <a:t>oa</a:t>
            </a:r>
            <a:r>
              <a:rPr lang="en-US" sz="3600" dirty="0" smtClean="0">
                <a:latin typeface="DevLys 010" pitchFamily="2" charset="0"/>
              </a:rPr>
              <a:t> </a:t>
            </a:r>
            <a:r>
              <a:rPr lang="en-US" sz="3600" dirty="0" err="1" smtClean="0">
                <a:latin typeface="DevLys 010" pitchFamily="2" charset="0"/>
              </a:rPr>
              <a:t>Hkk"kk</a:t>
            </a:r>
            <a:r>
              <a:rPr lang="en-US" sz="3600" dirty="0" smtClean="0">
                <a:latin typeface="DevLys 010" pitchFamily="2" charset="0"/>
              </a:rPr>
              <a:t> </a:t>
            </a:r>
            <a:r>
              <a:rPr lang="en-US" sz="3600" dirty="0" err="1" smtClean="0">
                <a:latin typeface="DevLys 010" pitchFamily="2" charset="0"/>
              </a:rPr>
              <a:t>fu%'kDrrk</a:t>
            </a:r>
            <a:r>
              <a:rPr lang="en-US" sz="3600" dirty="0" smtClean="0">
                <a:latin typeface="DevLys 010" pitchFamily="2" charset="0"/>
              </a:rPr>
              <a:t> </a:t>
            </a:r>
            <a:r>
              <a:rPr lang="en-US" sz="3200" dirty="0" smtClean="0">
                <a:latin typeface="Cambria" pitchFamily="18" charset="0"/>
              </a:rPr>
              <a:t>(Speech and Language Disability)</a:t>
            </a:r>
            <a:endParaRPr lang="en-IN" sz="3200" dirty="0">
              <a:latin typeface="Cambria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033464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 descr="Image result for communication boards for autism 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37900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55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02.alicdn.com/kf/HTB1vz3VLXXXXXa7apXXq6xXFXXXK/PARAGON-KNEE-CALIPER-For-Disabled-Persons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14834"/>
            <a:ext cx="1409700" cy="5554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787"/>
          <a:stretch>
            <a:fillRect/>
          </a:stretch>
        </p:blipFill>
        <p:spPr bwMode="auto">
          <a:xfrm>
            <a:off x="381000" y="838200"/>
            <a:ext cx="3196497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116632"/>
            <a:ext cx="7244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200" dirty="0"/>
              <a:t>बहु निशक्तता के रोगियों के लिए उपकरण</a:t>
            </a:r>
            <a:endParaRPr lang="en-IN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938"/>
          <a:stretch>
            <a:fillRect/>
          </a:stretch>
        </p:blipFill>
        <p:spPr bwMode="auto">
          <a:xfrm>
            <a:off x="4038600" y="914400"/>
            <a:ext cx="2720280" cy="571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34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489"/>
          <a:stretch>
            <a:fillRect/>
          </a:stretch>
        </p:blipFill>
        <p:spPr bwMode="auto">
          <a:xfrm>
            <a:off x="1" y="939756"/>
            <a:ext cx="5105399" cy="5801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0331" y="227155"/>
            <a:ext cx="6425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i-IN" sz="2400" dirty="0" smtClean="0">
                <a:latin typeface="+mj-lt"/>
                <a:ea typeface="+mj-ea"/>
                <a:cs typeface="+mj-cs"/>
              </a:rPr>
              <a:t>पार्किंसन'स डिजीज </a:t>
            </a:r>
            <a:r>
              <a:rPr lang="hi-IN" sz="2400" dirty="0">
                <a:latin typeface="+mj-lt"/>
                <a:ea typeface="+mj-ea"/>
                <a:cs typeface="+mj-cs"/>
              </a:rPr>
              <a:t>के रोगियों के लिए उपकरण 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halbergmedia.s3.amazonaws.com/1001/jdsd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683" y="1752600"/>
            <a:ext cx="3795317" cy="3443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98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7693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 </a:t>
            </a:r>
            <a:r>
              <a:rPr lang="en-US" sz="2000" dirty="0"/>
              <a:t> </a:t>
            </a:r>
            <a:endParaRPr lang="en-IN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94247"/>
            <a:ext cx="8568952" cy="80699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2400" dirty="0">
                <a:solidFill>
                  <a:srgbClr val="0070C0"/>
                </a:solidFill>
                <a:ea typeface="+mn-ea"/>
                <a:cs typeface="+mn-cs"/>
              </a:rPr>
              <a:t>Types of Disabilities </a:t>
            </a:r>
            <a:r>
              <a:rPr lang="en-US" sz="2400" b="1" dirty="0">
                <a:solidFill>
                  <a:srgbClr val="0070C0"/>
                </a:solidFill>
                <a:latin typeface="DevLys 010" pitchFamily="2" charset="0"/>
                <a:ea typeface="+mn-ea"/>
                <a:cs typeface="+mn-cs"/>
              </a:rPr>
              <a:t>¼fu%'kDrrk ds izdkj½ </a:t>
            </a:r>
            <a:br>
              <a:rPr lang="en-US" sz="2400" b="1" dirty="0">
                <a:solidFill>
                  <a:srgbClr val="0070C0"/>
                </a:solidFill>
                <a:latin typeface="DevLys 010" pitchFamily="2" charset="0"/>
                <a:ea typeface="+mn-ea"/>
                <a:cs typeface="+mn-cs"/>
              </a:rPr>
            </a:br>
            <a:r>
              <a:rPr lang="en-US" sz="2400" dirty="0">
                <a:solidFill>
                  <a:srgbClr val="0070C0"/>
                </a:solidFill>
                <a:ea typeface="+mn-ea"/>
                <a:cs typeface="+mn-cs"/>
              </a:rPr>
              <a:t>Listed in The Right of Persons with Disabilities Act </a:t>
            </a:r>
            <a:r>
              <a:rPr lang="en-US" sz="2400" dirty="0" smtClean="0">
                <a:solidFill>
                  <a:srgbClr val="0070C0"/>
                </a:solidFill>
                <a:ea typeface="+mn-ea"/>
                <a:cs typeface="+mn-cs"/>
              </a:rPr>
              <a:t>2016</a:t>
            </a:r>
            <a:endParaRPr lang="en-IN" sz="4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79512" y="1268760"/>
            <a:ext cx="4428492" cy="53285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Font typeface="+mj-lt"/>
              <a:buAutoNum type="arabicPeriod"/>
            </a:pPr>
            <a:r>
              <a:rPr lang="x-none"/>
              <a:t>Blindness  </a:t>
            </a:r>
            <a:r>
              <a:rPr lang="x-none">
                <a:latin typeface="DevLys 010" pitchFamily="2" charset="0"/>
              </a:rPr>
              <a:t>¼va/krk</a:t>
            </a:r>
            <a:r>
              <a:rPr lang="x-none" smtClean="0">
                <a:latin typeface="DevLys 010" pitchFamily="2" charset="0"/>
              </a:rPr>
              <a:t>½</a:t>
            </a:r>
            <a:endParaRPr lang="en-IN" dirty="0">
              <a:latin typeface="DevLys 010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x-none"/>
              <a:t>Low-vision  </a:t>
            </a:r>
            <a:r>
              <a:rPr lang="x-none">
                <a:latin typeface="DevLys 010" pitchFamily="2" charset="0"/>
              </a:rPr>
              <a:t>¼vYi n`f"V½</a:t>
            </a:r>
            <a:endParaRPr lang="en-IN" dirty="0">
              <a:latin typeface="DevLys 010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x-none"/>
              <a:t>Leprosy Cured Persons  </a:t>
            </a:r>
            <a:r>
              <a:rPr lang="x-none">
                <a:latin typeface="DevLys 010" pitchFamily="2" charset="0"/>
              </a:rPr>
              <a:t>¼dq"B jksx eqDr½</a:t>
            </a:r>
            <a:endParaRPr lang="en-IN" dirty="0">
              <a:latin typeface="DevLys 010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x-none"/>
              <a:t>Hearing Impairment(deaf and hard of hearing) </a:t>
            </a:r>
            <a:r>
              <a:rPr lang="x-none">
                <a:latin typeface="DevLys 010" pitchFamily="2" charset="0"/>
              </a:rPr>
              <a:t>Jo.k ckf/kr ¼cf/kj ,oa Åapk lquuk½</a:t>
            </a:r>
            <a:endParaRPr lang="en-IN" dirty="0">
              <a:latin typeface="DevLys 010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x-none"/>
              <a:t>Locomotor Disability  </a:t>
            </a:r>
            <a:r>
              <a:rPr lang="x-none">
                <a:latin typeface="DevLys 010" pitchFamily="2" charset="0"/>
              </a:rPr>
              <a:t>¼pyu fu%'kDrrk½</a:t>
            </a:r>
            <a:endParaRPr lang="en-IN" dirty="0">
              <a:latin typeface="DevLys 010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x-none"/>
              <a:t>Dwarfism  </a:t>
            </a:r>
            <a:r>
              <a:rPr lang="x-none">
                <a:latin typeface="DevLys 010" pitchFamily="2" charset="0"/>
              </a:rPr>
              <a:t>¼cksukiu½</a:t>
            </a:r>
            <a:endParaRPr lang="en-IN" dirty="0">
              <a:latin typeface="DevLys 010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x-none"/>
              <a:t>Intellectual Disability </a:t>
            </a:r>
            <a:r>
              <a:rPr lang="x-none">
                <a:latin typeface="DevLys 010" pitchFamily="2" charset="0"/>
              </a:rPr>
              <a:t>¼ckSf)d v{kerk½</a:t>
            </a:r>
            <a:endParaRPr lang="en-IN" dirty="0">
              <a:latin typeface="DevLys 010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x-none"/>
              <a:t>Mental Illness </a:t>
            </a:r>
            <a:r>
              <a:rPr lang="x-none">
                <a:latin typeface="DevLys 010" pitchFamily="2" charset="0"/>
              </a:rPr>
              <a:t>¼ekufld jksxh½</a:t>
            </a:r>
            <a:endParaRPr lang="en-IN" dirty="0">
              <a:latin typeface="DevLys 010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x-none"/>
              <a:t>Autism /Spectrum Disorder </a:t>
            </a:r>
            <a:r>
              <a:rPr lang="x-none">
                <a:latin typeface="DevLys 010" pitchFamily="2" charset="0"/>
              </a:rPr>
              <a:t>¼Loyhurk½</a:t>
            </a:r>
            <a:endParaRPr lang="en-IN" dirty="0">
              <a:latin typeface="DevLys 010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x-none"/>
              <a:t>Cerebral Palsy </a:t>
            </a:r>
            <a:r>
              <a:rPr lang="x-none">
                <a:latin typeface="DevLys 010" pitchFamily="2" charset="0"/>
              </a:rPr>
              <a:t>¼izefLr"d ?kkr½</a:t>
            </a:r>
            <a:endParaRPr lang="en-IN" dirty="0">
              <a:latin typeface="DevLys 010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x-none" smtClean="0"/>
              <a:t>Muscular </a:t>
            </a:r>
            <a:r>
              <a:rPr lang="x-none"/>
              <a:t>Dystrophy </a:t>
            </a:r>
            <a:r>
              <a:rPr lang="x-none">
                <a:latin typeface="DevLys 010" pitchFamily="2" charset="0"/>
              </a:rPr>
              <a:t>¼ekalis'kh; nqfoZdkl</a:t>
            </a:r>
            <a:r>
              <a:rPr lang="x-none" smtClean="0">
                <a:latin typeface="DevLys 010" pitchFamily="2" charset="0"/>
              </a:rPr>
              <a:t>½</a:t>
            </a:r>
            <a:endParaRPr lang="en-US" dirty="0" smtClean="0">
              <a:latin typeface="DevLys 010" pitchFamily="2" charset="0"/>
            </a:endParaRPr>
          </a:p>
          <a:p>
            <a:pPr>
              <a:buFont typeface="+mj-lt"/>
              <a:buAutoNum type="arabicPeriod"/>
            </a:pPr>
            <a:r>
              <a:rPr lang="x-none"/>
              <a:t>Chronic Neurological Conditions </a:t>
            </a:r>
            <a:r>
              <a:rPr lang="x-none">
                <a:latin typeface="DevLys 010" pitchFamily="2" charset="0"/>
              </a:rPr>
              <a:t>¼Øksfud U;wjksyksftdy d.Mh'ku½</a:t>
            </a:r>
            <a:endParaRPr lang="en-IN" dirty="0">
              <a:latin typeface="DevLys 010" pitchFamily="2" charset="0"/>
            </a:endParaRPr>
          </a:p>
          <a:p>
            <a:pPr>
              <a:buFont typeface="+mj-lt"/>
              <a:buAutoNum type="arabicPeriod"/>
            </a:pPr>
            <a:r>
              <a:rPr lang="x-none"/>
              <a:t>Specific Learning Disability </a:t>
            </a:r>
            <a:r>
              <a:rPr lang="x-none">
                <a:latin typeface="DevLys 010" pitchFamily="2" charset="0"/>
              </a:rPr>
              <a:t>¼LisflkfQd yfuZxa fMlscyhVh½  </a:t>
            </a:r>
            <a:endParaRPr lang="en-IN" dirty="0">
              <a:latin typeface="DevLys 010" pitchFamily="2" charset="0"/>
            </a:endParaRPr>
          </a:p>
          <a:p>
            <a:pPr lvl="0">
              <a:buFont typeface="+mj-lt"/>
              <a:buAutoNum type="arabicPeriod"/>
            </a:pPr>
            <a:endParaRPr lang="en-IN" dirty="0">
              <a:latin typeface="DevLys 01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125" y="1268760"/>
            <a:ext cx="4186808" cy="5328592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 startAt="14"/>
            </a:pPr>
            <a:r>
              <a:rPr lang="x-none" smtClean="0"/>
              <a:t>Multiple </a:t>
            </a:r>
            <a:r>
              <a:rPr lang="x-none"/>
              <a:t>Sclerosis </a:t>
            </a:r>
            <a:r>
              <a:rPr lang="x-none" sz="2200">
                <a:latin typeface="DevLys 010" pitchFamily="2" charset="0"/>
              </a:rPr>
              <a:t>¼eYVhiy Ldysjkslhl½  </a:t>
            </a:r>
            <a:endParaRPr lang="en-IN" sz="2200" dirty="0">
              <a:latin typeface="DevLys 010" pitchFamily="2" charset="0"/>
            </a:endParaRPr>
          </a:p>
          <a:p>
            <a:pPr marL="457200" lvl="0" indent="-457200">
              <a:buFont typeface="+mj-lt"/>
              <a:buAutoNum type="arabicPeriod" startAt="14"/>
            </a:pPr>
            <a:r>
              <a:rPr lang="x-none"/>
              <a:t>Speech  and Language disability </a:t>
            </a:r>
            <a:r>
              <a:rPr lang="x-none" sz="2200">
                <a:latin typeface="DevLys 010" pitchFamily="2" charset="0"/>
              </a:rPr>
              <a:t>¼okd~ ,oa Hkk"kk fu%</a:t>
            </a:r>
            <a:r>
              <a:rPr lang="x-none" sz="2200" smtClean="0">
                <a:latin typeface="DevLys 010" pitchFamily="2" charset="0"/>
              </a:rPr>
              <a:t>'kDrrk½</a:t>
            </a:r>
            <a:r>
              <a:rPr lang="x-none" smtClean="0">
                <a:latin typeface="DevLys 010" pitchFamily="2" charset="0"/>
              </a:rPr>
              <a:t>  </a:t>
            </a:r>
            <a:endParaRPr lang="en-IN" dirty="0">
              <a:latin typeface="DevLys 010" pitchFamily="2" charset="0"/>
            </a:endParaRPr>
          </a:p>
          <a:p>
            <a:pPr marL="457200" lvl="0" indent="-457200">
              <a:buFont typeface="+mj-lt"/>
              <a:buAutoNum type="arabicPeriod" startAt="14"/>
            </a:pPr>
            <a:r>
              <a:rPr lang="x-none"/>
              <a:t>Thalassemia </a:t>
            </a:r>
            <a:r>
              <a:rPr lang="x-none" sz="2200">
                <a:latin typeface="DevLys 010" pitchFamily="2" charset="0"/>
              </a:rPr>
              <a:t>¼FkSyslhfe;k½  </a:t>
            </a:r>
            <a:endParaRPr lang="en-IN" dirty="0">
              <a:latin typeface="DevLys 010" pitchFamily="2" charset="0"/>
            </a:endParaRPr>
          </a:p>
          <a:p>
            <a:pPr marL="457200" lvl="0" indent="-457200">
              <a:buFont typeface="+mj-lt"/>
              <a:buAutoNum type="arabicPeriod" startAt="14"/>
            </a:pPr>
            <a:r>
              <a:rPr lang="x-none"/>
              <a:t>Hemophilia </a:t>
            </a:r>
            <a:r>
              <a:rPr lang="x-none" sz="2200">
                <a:latin typeface="DevLys 010" pitchFamily="2" charset="0"/>
              </a:rPr>
              <a:t>¼gheksQhfy;k@vf/kjDrL=ko½  </a:t>
            </a:r>
            <a:endParaRPr lang="en-IN" dirty="0">
              <a:latin typeface="DevLys 010" pitchFamily="2" charset="0"/>
            </a:endParaRPr>
          </a:p>
          <a:p>
            <a:pPr marL="457200" lvl="0" indent="-457200">
              <a:buFont typeface="+mj-lt"/>
              <a:buAutoNum type="arabicPeriod" startAt="14"/>
            </a:pPr>
            <a:r>
              <a:rPr lang="x-none"/>
              <a:t>Sickle Cell Disease </a:t>
            </a:r>
            <a:r>
              <a:rPr lang="x-none" sz="2200">
                <a:latin typeface="DevLys 010" pitchFamily="2" charset="0"/>
              </a:rPr>
              <a:t>¼lhdy lSy fMtht½    </a:t>
            </a:r>
            <a:endParaRPr lang="en-IN" sz="2200" dirty="0">
              <a:latin typeface="DevLys 010" pitchFamily="2" charset="0"/>
            </a:endParaRPr>
          </a:p>
          <a:p>
            <a:pPr marL="457200" lvl="0" indent="-457200">
              <a:buFont typeface="+mj-lt"/>
              <a:buAutoNum type="arabicPeriod" startAt="14"/>
            </a:pPr>
            <a:r>
              <a:rPr lang="x-none"/>
              <a:t>Multiple Disabilities Including /deafblindness </a:t>
            </a:r>
            <a:r>
              <a:rPr lang="x-none" sz="2200">
                <a:latin typeface="DevLys 010" pitchFamily="2" charset="0"/>
              </a:rPr>
              <a:t>¼cgq fu%'kDrrk½  </a:t>
            </a:r>
            <a:endParaRPr lang="en-IN" dirty="0">
              <a:latin typeface="DevLys 010" pitchFamily="2" charset="0"/>
            </a:endParaRPr>
          </a:p>
          <a:p>
            <a:pPr marL="457200" lvl="0" indent="-457200">
              <a:buFont typeface="+mj-lt"/>
              <a:buAutoNum type="arabicPeriod" startAt="14"/>
            </a:pPr>
            <a:r>
              <a:rPr lang="x-none"/>
              <a:t>Acid Attack Victim </a:t>
            </a:r>
            <a:r>
              <a:rPr lang="x-none" sz="2200">
                <a:latin typeface="DevLys 010" pitchFamily="2" charset="0"/>
              </a:rPr>
              <a:t>¼rstkc geyk ihfM+r½    </a:t>
            </a:r>
            <a:endParaRPr lang="en-IN" sz="2200" dirty="0">
              <a:latin typeface="DevLys 010" pitchFamily="2" charset="0"/>
            </a:endParaRPr>
          </a:p>
          <a:p>
            <a:pPr marL="457200" indent="-457200">
              <a:buFont typeface="+mj-lt"/>
              <a:buAutoNum type="arabicPeriod" startAt="14"/>
            </a:pPr>
            <a:r>
              <a:rPr lang="en-US" dirty="0"/>
              <a:t>Parkinson's Disease </a:t>
            </a:r>
            <a:r>
              <a:rPr lang="en-US" sz="2200" dirty="0">
                <a:latin typeface="DevLys 010" pitchFamily="2" charset="0"/>
              </a:rPr>
              <a:t>¼ikfdZlal jksx½</a:t>
            </a:r>
            <a:endParaRPr lang="en-IN" sz="2200" dirty="0">
              <a:latin typeface="DevLys 010" pitchFamily="2" charset="0"/>
            </a:endParaRPr>
          </a:p>
          <a:p>
            <a:pPr marL="457200" indent="-457200">
              <a:buFont typeface="+mj-lt"/>
              <a:buAutoNum type="arabicPeriod" startAt="14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068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637" b="37175"/>
          <a:stretch>
            <a:fillRect/>
          </a:stretch>
        </p:blipFill>
        <p:spPr bwMode="auto">
          <a:xfrm>
            <a:off x="304800" y="914400"/>
            <a:ext cx="3278832" cy="4238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8576" y="22860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000" dirty="0" smtClean="0">
                <a:latin typeface="+mj-lt"/>
                <a:ea typeface="+mj-ea"/>
                <a:cs typeface="+mj-cs"/>
              </a:rPr>
              <a:t>अंधता </a:t>
            </a:r>
            <a:r>
              <a:rPr lang="hi-IN" sz="4000" dirty="0">
                <a:latin typeface="+mj-lt"/>
                <a:ea typeface="+mj-ea"/>
                <a:cs typeface="+mj-cs"/>
              </a:rPr>
              <a:t>के लिए उपकरण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669"/>
          <a:stretch>
            <a:fillRect/>
          </a:stretch>
        </p:blipFill>
        <p:spPr bwMode="auto">
          <a:xfrm>
            <a:off x="3962400" y="1981200"/>
            <a:ext cx="3429000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24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669"/>
          <a:stretch>
            <a:fillRect/>
          </a:stretch>
        </p:blipFill>
        <p:spPr bwMode="auto">
          <a:xfrm>
            <a:off x="228600" y="914400"/>
            <a:ext cx="3429000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images.mid-day.com/images/2014/oct/Blind-stick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5040560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8864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dirty="0">
                <a:latin typeface="DevLys 010" pitchFamily="2" charset="0"/>
              </a:rPr>
              <a:t>अंधता</a:t>
            </a:r>
            <a:r>
              <a:rPr lang="hi-IN" sz="3200" dirty="0" smtClean="0">
                <a:latin typeface="DevLys 010" pitchFamily="2" charset="0"/>
                <a:ea typeface="+mj-ea"/>
                <a:cs typeface="+mj-cs"/>
              </a:rPr>
              <a:t> </a:t>
            </a:r>
            <a:r>
              <a:rPr lang="hi-IN" sz="3200" dirty="0">
                <a:latin typeface="DevLys 010" pitchFamily="2" charset="0"/>
                <a:ea typeface="+mj-ea"/>
                <a:cs typeface="+mj-cs"/>
              </a:rPr>
              <a:t>और </a:t>
            </a:r>
            <a:r>
              <a:rPr lang="hi-IN" sz="3200" dirty="0">
                <a:latin typeface="DevLys 010" pitchFamily="2" charset="0"/>
              </a:rPr>
              <a:t>अल्प</a:t>
            </a:r>
            <a:r>
              <a:rPr lang="hi-IN" sz="3200" dirty="0" smtClean="0">
                <a:latin typeface="DevLys 010" pitchFamily="2" charset="0"/>
                <a:ea typeface="+mj-ea"/>
                <a:cs typeface="+mj-cs"/>
              </a:rPr>
              <a:t> </a:t>
            </a:r>
            <a:r>
              <a:rPr lang="hi-IN" sz="3200" dirty="0">
                <a:latin typeface="DevLys 010" pitchFamily="2" charset="0"/>
                <a:ea typeface="+mj-ea"/>
                <a:cs typeface="+mj-cs"/>
              </a:rPr>
              <a:t>दृष्टि के लिए उपकरण</a:t>
            </a:r>
            <a:endParaRPr lang="en-US" sz="3200" dirty="0">
              <a:latin typeface="DevLys 010" pitchFamily="2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854" r="54786"/>
          <a:stretch>
            <a:fillRect/>
          </a:stretch>
        </p:blipFill>
        <p:spPr bwMode="auto">
          <a:xfrm>
            <a:off x="4648200" y="914400"/>
            <a:ext cx="3939480" cy="2783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12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8864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3600" dirty="0">
                <a:latin typeface="+mj-lt"/>
                <a:ea typeface="+mj-ea"/>
                <a:cs typeface="+mj-cs"/>
              </a:rPr>
              <a:t>कुष्ठ रोगियों के लिए उपकरण </a:t>
            </a:r>
            <a:endParaRPr lang="en-IN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317"/>
          <a:stretch>
            <a:fillRect/>
          </a:stretch>
        </p:blipFill>
        <p:spPr bwMode="auto">
          <a:xfrm>
            <a:off x="395536" y="1124744"/>
            <a:ext cx="6919664" cy="5047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81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214"/>
          <a:stretch>
            <a:fillRect/>
          </a:stretch>
        </p:blipFill>
        <p:spPr bwMode="auto">
          <a:xfrm>
            <a:off x="1066800" y="1066800"/>
            <a:ext cx="6477000" cy="5467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3608" y="949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3600" dirty="0">
                <a:latin typeface="DevLys 010" pitchFamily="2" charset="0"/>
                <a:cs typeface="Mangal" pitchFamily="18" charset="0"/>
              </a:rPr>
              <a:t>श्रवण बाधितों के लिए उपकरण</a:t>
            </a:r>
            <a:endParaRPr lang="en-IN" sz="3200" dirty="0">
              <a:latin typeface="Mangal" pitchFamily="18" charset="0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7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6" r="58392"/>
          <a:stretch>
            <a:fillRect/>
          </a:stretch>
        </p:blipFill>
        <p:spPr bwMode="auto">
          <a:xfrm>
            <a:off x="685800" y="838200"/>
            <a:ext cx="2449016" cy="4754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188048"/>
            <a:ext cx="6652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600" dirty="0">
                <a:latin typeface="+mj-lt"/>
                <a:ea typeface="+mj-ea"/>
                <a:cs typeface="+mj-cs"/>
              </a:rPr>
              <a:t>चलन निःशक्तता के लिए उपकरण</a:t>
            </a:r>
            <a:endParaRPr lang="en-IN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460" r="56998"/>
          <a:stretch>
            <a:fillRect/>
          </a:stretch>
        </p:blipFill>
        <p:spPr bwMode="auto">
          <a:xfrm>
            <a:off x="6019800" y="914400"/>
            <a:ext cx="2889448" cy="3146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567"/>
          <a:stretch>
            <a:fillRect/>
          </a:stretch>
        </p:blipFill>
        <p:spPr bwMode="auto">
          <a:xfrm>
            <a:off x="3505200" y="2438400"/>
            <a:ext cx="2257425" cy="4054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3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207"/>
          <a:stretch>
            <a:fillRect/>
          </a:stretch>
        </p:blipFill>
        <p:spPr bwMode="auto">
          <a:xfrm>
            <a:off x="990600" y="1066800"/>
            <a:ext cx="2362200" cy="4453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4021229" cy="3073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188048"/>
            <a:ext cx="66527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3600" dirty="0">
                <a:latin typeface="+mj-lt"/>
                <a:ea typeface="+mj-ea"/>
                <a:cs typeface="+mj-cs"/>
              </a:rPr>
              <a:t>चलन निःशक्तता के लिए उपकरण</a:t>
            </a:r>
            <a:endParaRPr lang="en-IN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369" b="42105"/>
          <a:stretch>
            <a:fillRect/>
          </a:stretch>
        </p:blipFill>
        <p:spPr bwMode="auto">
          <a:xfrm>
            <a:off x="6324600" y="990600"/>
            <a:ext cx="2725469" cy="2594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88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737"/>
          <a:stretch>
            <a:fillRect/>
          </a:stretch>
        </p:blipFill>
        <p:spPr bwMode="auto">
          <a:xfrm>
            <a:off x="395536" y="1022349"/>
            <a:ext cx="3490664" cy="4877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7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800" dirty="0">
                <a:latin typeface="DevLys 010" pitchFamily="2" charset="0"/>
              </a:rPr>
              <a:t>आटिज्म के रोगियों के लिए उपकरण</a:t>
            </a:r>
            <a:endParaRPr lang="en-IN" sz="2800" dirty="0">
              <a:latin typeface="DevLys 01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143000"/>
            <a:ext cx="3352800" cy="424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07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4148695</TotalTime>
  <Words>337</Words>
  <Application>Microsoft Office PowerPoint</Application>
  <PresentationFormat>On-screen Show (4:3)</PresentationFormat>
  <Paragraphs>52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Disabilities and Remedial Products/Aids</vt:lpstr>
      <vt:lpstr>Types of Disabilities ¼fu%'kDrrk ds izdkj½  Listed in The Right of Persons with Disabilities Act 2016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ekalis'kh nqfoZdkl ¼Muscular Dystrophy)</vt:lpstr>
      <vt:lpstr>dzksfud U;wjksyksftdy daMh'kul ¼Chronic Neurological Conditions) </vt:lpstr>
      <vt:lpstr>LisflfQd yfuaZx fMl,sfcfyVh ¼Specific Learning disabilities) </vt:lpstr>
      <vt:lpstr>okd~ ,oa Hkk"kk fu%'kDrrk (Speech and Language Disability)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289</cp:revision>
  <dcterms:created xsi:type="dcterms:W3CDTF">2017-06-17T17:31:02Z</dcterms:created>
  <dcterms:modified xsi:type="dcterms:W3CDTF">2017-09-22T11:46:53Z</dcterms:modified>
</cp:coreProperties>
</file>